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371" r:id="rId3"/>
    <p:sldId id="372" r:id="rId4"/>
    <p:sldId id="373" r:id="rId5"/>
    <p:sldId id="265" r:id="rId6"/>
    <p:sldId id="384" r:id="rId7"/>
    <p:sldId id="264" r:id="rId8"/>
    <p:sldId id="375" r:id="rId9"/>
    <p:sldId id="268" r:id="rId10"/>
    <p:sldId id="269" r:id="rId11"/>
    <p:sldId id="270" r:id="rId12"/>
    <p:sldId id="272" r:id="rId13"/>
    <p:sldId id="273" r:id="rId14"/>
    <p:sldId id="274" r:id="rId15"/>
    <p:sldId id="277" r:id="rId16"/>
    <p:sldId id="279" r:id="rId17"/>
    <p:sldId id="385" r:id="rId18"/>
    <p:sldId id="380" r:id="rId19"/>
    <p:sldId id="284" r:id="rId20"/>
    <p:sldId id="286" r:id="rId21"/>
    <p:sldId id="383" r:id="rId22"/>
    <p:sldId id="386" r:id="rId23"/>
    <p:sldId id="390" r:id="rId24"/>
    <p:sldId id="392" r:id="rId25"/>
    <p:sldId id="393" r:id="rId26"/>
    <p:sldId id="401" r:id="rId27"/>
    <p:sldId id="402" r:id="rId28"/>
    <p:sldId id="404" r:id="rId29"/>
    <p:sldId id="405" r:id="rId30"/>
    <p:sldId id="403" r:id="rId31"/>
    <p:sldId id="406" r:id="rId32"/>
    <p:sldId id="312" r:id="rId33"/>
    <p:sldId id="313" r:id="rId34"/>
    <p:sldId id="397" r:id="rId35"/>
    <p:sldId id="395" r:id="rId36"/>
    <p:sldId id="396" r:id="rId37"/>
    <p:sldId id="399" r:id="rId38"/>
    <p:sldId id="400" r:id="rId39"/>
    <p:sldId id="387" r:id="rId40"/>
    <p:sldId id="408" r:id="rId41"/>
    <p:sldId id="410" r:id="rId42"/>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F2856-9D36-B92B-5FFE-C595177292C8}" v="815" dt="2024-09-30T15:41:31.076"/>
    <p1510:client id="{EE0FE5AD-9971-8766-462E-57B155EE8B88}" v="241" dt="2024-09-30T11:41:38.93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ia Wyss" userId="S::tania.wyss@sib.swiss::920dd213-5c1e-4120-b968-a63357a333d8" providerId="AD" clId="Web-{EE0FE5AD-9971-8766-462E-57B155EE8B88}"/>
    <pc:docChg chg="addSld delSld modSld">
      <pc:chgData name="Tania Wyss" userId="S::tania.wyss@sib.swiss::920dd213-5c1e-4120-b968-a63357a333d8" providerId="AD" clId="Web-{EE0FE5AD-9971-8766-462E-57B155EE8B88}" dt="2024-09-30T11:41:38.930" v="155" actId="20577"/>
      <pc:docMkLst>
        <pc:docMk/>
      </pc:docMkLst>
      <pc:sldChg chg="add del">
        <pc:chgData name="Tania Wyss" userId="S::tania.wyss@sib.swiss::920dd213-5c1e-4120-b968-a63357a333d8" providerId="AD" clId="Web-{EE0FE5AD-9971-8766-462E-57B155EE8B88}" dt="2024-09-30T09:14:09.407" v="29"/>
        <pc:sldMkLst>
          <pc:docMk/>
          <pc:sldMk cId="2284241024" sldId="395"/>
        </pc:sldMkLst>
      </pc:sldChg>
      <pc:sldChg chg="add del">
        <pc:chgData name="Tania Wyss" userId="S::tania.wyss@sib.swiss::920dd213-5c1e-4120-b968-a63357a333d8" providerId="AD" clId="Web-{EE0FE5AD-9971-8766-462E-57B155EE8B88}" dt="2024-09-30T09:14:09.407" v="30"/>
        <pc:sldMkLst>
          <pc:docMk/>
          <pc:sldMk cId="3818922430" sldId="396"/>
        </pc:sldMkLst>
      </pc:sldChg>
      <pc:sldChg chg="add del">
        <pc:chgData name="Tania Wyss" userId="S::tania.wyss@sib.swiss::920dd213-5c1e-4120-b968-a63357a333d8" providerId="AD" clId="Web-{EE0FE5AD-9971-8766-462E-57B155EE8B88}" dt="2024-09-30T09:14:09.407" v="28"/>
        <pc:sldMkLst>
          <pc:docMk/>
          <pc:sldMk cId="2457037970" sldId="397"/>
        </pc:sldMkLst>
      </pc:sldChg>
      <pc:sldChg chg="add del">
        <pc:chgData name="Tania Wyss" userId="S::tania.wyss@sib.swiss::920dd213-5c1e-4120-b968-a63357a333d8" providerId="AD" clId="Web-{EE0FE5AD-9971-8766-462E-57B155EE8B88}" dt="2024-09-30T09:14:09.407" v="31"/>
        <pc:sldMkLst>
          <pc:docMk/>
          <pc:sldMk cId="3485540250" sldId="399"/>
        </pc:sldMkLst>
      </pc:sldChg>
      <pc:sldChg chg="add del">
        <pc:chgData name="Tania Wyss" userId="S::tania.wyss@sib.swiss::920dd213-5c1e-4120-b968-a63357a333d8" providerId="AD" clId="Web-{EE0FE5AD-9971-8766-462E-57B155EE8B88}" dt="2024-09-30T09:14:09.423" v="32"/>
        <pc:sldMkLst>
          <pc:docMk/>
          <pc:sldMk cId="2617303313" sldId="400"/>
        </pc:sldMkLst>
      </pc:sldChg>
      <pc:sldChg chg="add del">
        <pc:chgData name="Tania Wyss" userId="S::tania.wyss@sib.swiss::920dd213-5c1e-4120-b968-a63357a333d8" providerId="AD" clId="Web-{EE0FE5AD-9971-8766-462E-57B155EE8B88}" dt="2024-09-30T09:14:09.360" v="22"/>
        <pc:sldMkLst>
          <pc:docMk/>
          <pc:sldMk cId="1590765918" sldId="401"/>
        </pc:sldMkLst>
      </pc:sldChg>
      <pc:sldChg chg="addSp delSp modSp add del">
        <pc:chgData name="Tania Wyss" userId="S::tania.wyss@sib.swiss::920dd213-5c1e-4120-b968-a63357a333d8" providerId="AD" clId="Web-{EE0FE5AD-9971-8766-462E-57B155EE8B88}" dt="2024-09-30T11:38:02.363" v="129" actId="20577"/>
        <pc:sldMkLst>
          <pc:docMk/>
          <pc:sldMk cId="214539752" sldId="402"/>
        </pc:sldMkLst>
        <pc:spChg chg="add del mod">
          <ac:chgData name="Tania Wyss" userId="S::tania.wyss@sib.swiss::920dd213-5c1e-4120-b968-a63357a333d8" providerId="AD" clId="Web-{EE0FE5AD-9971-8766-462E-57B155EE8B88}" dt="2024-09-30T11:38:02.363" v="129" actId="20577"/>
          <ac:spMkLst>
            <pc:docMk/>
            <pc:sldMk cId="214539752" sldId="402"/>
            <ac:spMk id="2" creationId="{FCDC1137-6D9C-FDEB-1C68-295377F026C4}"/>
          </ac:spMkLst>
        </pc:spChg>
      </pc:sldChg>
      <pc:sldChg chg="add del">
        <pc:chgData name="Tania Wyss" userId="S::tania.wyss@sib.swiss::920dd213-5c1e-4120-b968-a63357a333d8" providerId="AD" clId="Web-{EE0FE5AD-9971-8766-462E-57B155EE8B88}" dt="2024-09-30T09:14:09.392" v="25"/>
        <pc:sldMkLst>
          <pc:docMk/>
          <pc:sldMk cId="4172802803" sldId="403"/>
        </pc:sldMkLst>
      </pc:sldChg>
      <pc:sldChg chg="addSp modSp add del">
        <pc:chgData name="Tania Wyss" userId="S::tania.wyss@sib.swiss::920dd213-5c1e-4120-b968-a63357a333d8" providerId="AD" clId="Web-{EE0FE5AD-9971-8766-462E-57B155EE8B88}" dt="2024-09-30T11:00:20.987" v="115" actId="1076"/>
        <pc:sldMkLst>
          <pc:docMk/>
          <pc:sldMk cId="4220606351" sldId="404"/>
        </pc:sldMkLst>
        <pc:spChg chg="mod">
          <ac:chgData name="Tania Wyss" userId="S::tania.wyss@sib.swiss::920dd213-5c1e-4120-b968-a63357a333d8" providerId="AD" clId="Web-{EE0FE5AD-9971-8766-462E-57B155EE8B88}" dt="2024-09-30T10:59:47.518" v="110" actId="20577"/>
          <ac:spMkLst>
            <pc:docMk/>
            <pc:sldMk cId="4220606351" sldId="404"/>
            <ac:spMk id="2" creationId="{AF8C1BF1-4144-A440-628B-DC6828349F2C}"/>
          </ac:spMkLst>
        </pc:spChg>
        <pc:picChg chg="mod">
          <ac:chgData name="Tania Wyss" userId="S::tania.wyss@sib.swiss::920dd213-5c1e-4120-b968-a63357a333d8" providerId="AD" clId="Web-{EE0FE5AD-9971-8766-462E-57B155EE8B88}" dt="2024-09-30T10:58:58.689" v="99" actId="1076"/>
          <ac:picMkLst>
            <pc:docMk/>
            <pc:sldMk cId="4220606351" sldId="404"/>
            <ac:picMk id="4" creationId="{75A8A881-A3CF-790A-84AF-7B6E22109F8C}"/>
          </ac:picMkLst>
        </pc:picChg>
        <pc:picChg chg="add mod">
          <ac:chgData name="Tania Wyss" userId="S::tania.wyss@sib.swiss::920dd213-5c1e-4120-b968-a63357a333d8" providerId="AD" clId="Web-{EE0FE5AD-9971-8766-462E-57B155EE8B88}" dt="2024-09-30T11:00:20.987" v="115" actId="1076"/>
          <ac:picMkLst>
            <pc:docMk/>
            <pc:sldMk cId="4220606351" sldId="404"/>
            <ac:picMk id="6" creationId="{62205A49-91D4-BF95-0EDB-08A7EC0E3DBE}"/>
          </ac:picMkLst>
        </pc:picChg>
      </pc:sldChg>
      <pc:sldChg chg="modSp add del">
        <pc:chgData name="Tania Wyss" userId="S::tania.wyss@sib.swiss::920dd213-5c1e-4120-b968-a63357a333d8" providerId="AD" clId="Web-{EE0FE5AD-9971-8766-462E-57B155EE8B88}" dt="2024-09-30T09:16:38.458" v="43" actId="14100"/>
        <pc:sldMkLst>
          <pc:docMk/>
          <pc:sldMk cId="769917866" sldId="405"/>
        </pc:sldMkLst>
        <pc:spChg chg="mod">
          <ac:chgData name="Tania Wyss" userId="S::tania.wyss@sib.swiss::920dd213-5c1e-4120-b968-a63357a333d8" providerId="AD" clId="Web-{EE0FE5AD-9971-8766-462E-57B155EE8B88}" dt="2024-09-30T09:16:38.458" v="43" actId="14100"/>
          <ac:spMkLst>
            <pc:docMk/>
            <pc:sldMk cId="769917866" sldId="405"/>
            <ac:spMk id="7" creationId="{4EE81B56-C7C3-8C1D-BCFA-7B38B5D3B42F}"/>
          </ac:spMkLst>
        </pc:spChg>
      </pc:sldChg>
      <pc:sldChg chg="add del">
        <pc:chgData name="Tania Wyss" userId="S::tania.wyss@sib.swiss::920dd213-5c1e-4120-b968-a63357a333d8" providerId="AD" clId="Web-{EE0FE5AD-9971-8766-462E-57B155EE8B88}" dt="2024-09-30T09:14:09.392" v="26"/>
        <pc:sldMkLst>
          <pc:docMk/>
          <pc:sldMk cId="1503025002" sldId="406"/>
        </pc:sldMkLst>
      </pc:sldChg>
      <pc:sldChg chg="addSp modSp new">
        <pc:chgData name="Tania Wyss" userId="S::tania.wyss@sib.swiss::920dd213-5c1e-4120-b968-a63357a333d8" providerId="AD" clId="Web-{EE0FE5AD-9971-8766-462E-57B155EE8B88}" dt="2024-09-30T11:40:45.913" v="141" actId="20577"/>
        <pc:sldMkLst>
          <pc:docMk/>
          <pc:sldMk cId="399949334" sldId="407"/>
        </pc:sldMkLst>
        <pc:spChg chg="mod">
          <ac:chgData name="Tania Wyss" userId="S::tania.wyss@sib.swiss::920dd213-5c1e-4120-b968-a63357a333d8" providerId="AD" clId="Web-{EE0FE5AD-9971-8766-462E-57B155EE8B88}" dt="2024-09-30T09:20:29.057" v="69" actId="1076"/>
          <ac:spMkLst>
            <pc:docMk/>
            <pc:sldMk cId="399949334" sldId="407"/>
            <ac:spMk id="2" creationId="{6FBD599F-B6B9-6E08-3666-20B4E151BAAB}"/>
          </ac:spMkLst>
        </pc:spChg>
        <pc:spChg chg="mod">
          <ac:chgData name="Tania Wyss" userId="S::tania.wyss@sib.swiss::920dd213-5c1e-4120-b968-a63357a333d8" providerId="AD" clId="Web-{EE0FE5AD-9971-8766-462E-57B155EE8B88}" dt="2024-09-30T11:38:13.973" v="130" actId="1076"/>
          <ac:spMkLst>
            <pc:docMk/>
            <pc:sldMk cId="399949334" sldId="407"/>
            <ac:spMk id="3" creationId="{47B70458-CDFF-0873-B8FE-8444B4B5B9B1}"/>
          </ac:spMkLst>
        </pc:spChg>
        <pc:spChg chg="add mod">
          <ac:chgData name="Tania Wyss" userId="S::tania.wyss@sib.swiss::920dd213-5c1e-4120-b968-a63357a333d8" providerId="AD" clId="Web-{EE0FE5AD-9971-8766-462E-57B155EE8B88}" dt="2024-09-30T11:40:45.913" v="141" actId="20577"/>
          <ac:spMkLst>
            <pc:docMk/>
            <pc:sldMk cId="399949334" sldId="407"/>
            <ac:spMk id="4" creationId="{62227D37-1BFC-DB6C-E682-714B0CE55411}"/>
          </ac:spMkLst>
        </pc:spChg>
      </pc:sldChg>
      <pc:sldChg chg="modSp add">
        <pc:chgData name="Tania Wyss" userId="S::tania.wyss@sib.swiss::920dd213-5c1e-4120-b968-a63357a333d8" providerId="AD" clId="Web-{EE0FE5AD-9971-8766-462E-57B155EE8B88}" dt="2024-09-30T11:41:38.930" v="155" actId="20577"/>
        <pc:sldMkLst>
          <pc:docMk/>
          <pc:sldMk cId="2952760262" sldId="408"/>
        </pc:sldMkLst>
        <pc:spChg chg="mod">
          <ac:chgData name="Tania Wyss" userId="S::tania.wyss@sib.swiss::920dd213-5c1e-4120-b968-a63357a333d8" providerId="AD" clId="Web-{EE0FE5AD-9971-8766-462E-57B155EE8B88}" dt="2024-09-30T11:41:38.930" v="155" actId="20577"/>
          <ac:spMkLst>
            <pc:docMk/>
            <pc:sldMk cId="2952760262" sldId="408"/>
            <ac:spMk id="2" creationId="{00000000-0000-0000-0000-000000000000}"/>
          </ac:spMkLst>
        </pc:spChg>
        <pc:spChg chg="mod">
          <ac:chgData name="Tania Wyss" userId="S::tania.wyss@sib.swiss::920dd213-5c1e-4120-b968-a63357a333d8" providerId="AD" clId="Web-{EE0FE5AD-9971-8766-462E-57B155EE8B88}" dt="2024-09-30T11:41:15.117" v="146" actId="14100"/>
          <ac:spMkLst>
            <pc:docMk/>
            <pc:sldMk cId="2952760262" sldId="408"/>
            <ac:spMk id="11" creationId="{00000000-0000-0000-0000-000000000000}"/>
          </ac:spMkLst>
        </pc:spChg>
      </pc:sldChg>
      <pc:sldChg chg="add">
        <pc:chgData name="Tania Wyss" userId="S::tania.wyss@sib.swiss::920dd213-5c1e-4120-b968-a63357a333d8" providerId="AD" clId="Web-{EE0FE5AD-9971-8766-462E-57B155EE8B88}" dt="2024-09-30T11:40:50.570" v="143"/>
        <pc:sldMkLst>
          <pc:docMk/>
          <pc:sldMk cId="1029901737" sldId="409"/>
        </pc:sldMkLst>
      </pc:sldChg>
      <pc:sldChg chg="add">
        <pc:chgData name="Tania Wyss" userId="S::tania.wyss@sib.swiss::920dd213-5c1e-4120-b968-a63357a333d8" providerId="AD" clId="Web-{EE0FE5AD-9971-8766-462E-57B155EE8B88}" dt="2024-09-30T11:40:50.585" v="144"/>
        <pc:sldMkLst>
          <pc:docMk/>
          <pc:sldMk cId="438941122" sldId="410"/>
        </pc:sldMkLst>
      </pc:sldChg>
    </pc:docChg>
  </pc:docChgLst>
  <pc:docChgLst>
    <pc:chgData name="Tania Wyss" userId="S::tania.wyss@sib.swiss::920dd213-5c1e-4120-b968-a63357a333d8" providerId="AD" clId="Web-{A4CFA31E-0671-C51C-0925-CB2651C63C61}"/>
    <pc:docChg chg="addSld delSld modSld sldOrd">
      <pc:chgData name="Tania Wyss" userId="S::tania.wyss@sib.swiss::920dd213-5c1e-4120-b968-a63357a333d8" providerId="AD" clId="Web-{A4CFA31E-0671-C51C-0925-CB2651C63C61}" dt="2024-09-24T07:12:42.401" v="81" actId="20577"/>
      <pc:docMkLst>
        <pc:docMk/>
      </pc:docMkLst>
      <pc:sldChg chg="add del mod modShow">
        <pc:chgData name="Tania Wyss" userId="S::tania.wyss@sib.swiss::920dd213-5c1e-4120-b968-a63357a333d8" providerId="AD" clId="Web-{A4CFA31E-0671-C51C-0925-CB2651C63C61}" dt="2024-09-23T17:29:51.938" v="55"/>
        <pc:sldMkLst>
          <pc:docMk/>
          <pc:sldMk cId="0" sldId="275"/>
        </pc:sldMkLst>
      </pc:sldChg>
      <pc:sldChg chg="mod ord modShow">
        <pc:chgData name="Tania Wyss" userId="S::tania.wyss@sib.swiss::920dd213-5c1e-4120-b968-a63357a333d8" providerId="AD" clId="Web-{A4CFA31E-0671-C51C-0925-CB2651C63C61}" dt="2024-09-23T17:29:30.797" v="53"/>
        <pc:sldMkLst>
          <pc:docMk/>
          <pc:sldMk cId="0" sldId="276"/>
        </pc:sldMkLst>
      </pc:sldChg>
      <pc:sldChg chg="modSp">
        <pc:chgData name="Tania Wyss" userId="S::tania.wyss@sib.swiss::920dd213-5c1e-4120-b968-a63357a333d8" providerId="AD" clId="Web-{A4CFA31E-0671-C51C-0925-CB2651C63C61}" dt="2024-09-23T17:12:38.054" v="39" actId="20577"/>
        <pc:sldMkLst>
          <pc:docMk/>
          <pc:sldMk cId="2168475430" sldId="279"/>
        </pc:sldMkLst>
        <pc:spChg chg="mod">
          <ac:chgData name="Tania Wyss" userId="S::tania.wyss@sib.swiss::920dd213-5c1e-4120-b968-a63357a333d8" providerId="AD" clId="Web-{A4CFA31E-0671-C51C-0925-CB2651C63C61}" dt="2024-09-23T17:12:38.054" v="39" actId="20577"/>
          <ac:spMkLst>
            <pc:docMk/>
            <pc:sldMk cId="2168475430" sldId="279"/>
            <ac:spMk id="2" creationId="{00000000-0000-0000-0000-000000000000}"/>
          </ac:spMkLst>
        </pc:spChg>
        <pc:spChg chg="mod">
          <ac:chgData name="Tania Wyss" userId="S::tania.wyss@sib.swiss::920dd213-5c1e-4120-b968-a63357a333d8" providerId="AD" clId="Web-{A4CFA31E-0671-C51C-0925-CB2651C63C61}" dt="2024-09-23T17:12:15.647" v="20" actId="20577"/>
          <ac:spMkLst>
            <pc:docMk/>
            <pc:sldMk cId="2168475430" sldId="279"/>
            <ac:spMk id="5" creationId="{00000000-0000-0000-0000-000000000000}"/>
          </ac:spMkLst>
        </pc:spChg>
      </pc:sldChg>
      <pc:sldChg chg="modSp">
        <pc:chgData name="Tania Wyss" userId="S::tania.wyss@sib.swiss::920dd213-5c1e-4120-b968-a63357a333d8" providerId="AD" clId="Web-{A4CFA31E-0671-C51C-0925-CB2651C63C61}" dt="2024-09-23T17:12:50.054" v="41" actId="20577"/>
        <pc:sldMkLst>
          <pc:docMk/>
          <pc:sldMk cId="0" sldId="280"/>
        </pc:sldMkLst>
        <pc:spChg chg="mod">
          <ac:chgData name="Tania Wyss" userId="S::tania.wyss@sib.swiss::920dd213-5c1e-4120-b968-a63357a333d8" providerId="AD" clId="Web-{A4CFA31E-0671-C51C-0925-CB2651C63C61}" dt="2024-09-23T17:12:50.054" v="41" actId="20577"/>
          <ac:spMkLst>
            <pc:docMk/>
            <pc:sldMk cId="0" sldId="280"/>
            <ac:spMk id="9" creationId="{00000000-0000-0000-0000-000000000000}"/>
          </ac:spMkLst>
        </pc:spChg>
      </pc:sldChg>
      <pc:sldChg chg="add del">
        <pc:chgData name="Tania Wyss" userId="S::tania.wyss@sib.swiss::920dd213-5c1e-4120-b968-a63357a333d8" providerId="AD" clId="Web-{A4CFA31E-0671-C51C-0925-CB2651C63C61}" dt="2024-09-23T17:14:00.993" v="49"/>
        <pc:sldMkLst>
          <pc:docMk/>
          <pc:sldMk cId="2919115479" sldId="284"/>
        </pc:sldMkLst>
      </pc:sldChg>
      <pc:sldChg chg="add del">
        <pc:chgData name="Tania Wyss" userId="S::tania.wyss@sib.swiss::920dd213-5c1e-4120-b968-a63357a333d8" providerId="AD" clId="Web-{A4CFA31E-0671-C51C-0925-CB2651C63C61}" dt="2024-09-23T17:14:00.993" v="50"/>
        <pc:sldMkLst>
          <pc:docMk/>
          <pc:sldMk cId="2441102219" sldId="286"/>
        </pc:sldMkLst>
      </pc:sldChg>
      <pc:sldChg chg="modSp">
        <pc:chgData name="Tania Wyss" userId="S::tania.wyss@sib.swiss::920dd213-5c1e-4120-b968-a63357a333d8" providerId="AD" clId="Web-{A4CFA31E-0671-C51C-0925-CB2651C63C61}" dt="2024-09-24T07:12:42.401" v="81" actId="20577"/>
        <pc:sldMkLst>
          <pc:docMk/>
          <pc:sldMk cId="0" sldId="289"/>
        </pc:sldMkLst>
        <pc:spChg chg="mod">
          <ac:chgData name="Tania Wyss" userId="S::tania.wyss@sib.swiss::920dd213-5c1e-4120-b968-a63357a333d8" providerId="AD" clId="Web-{A4CFA31E-0671-C51C-0925-CB2651C63C61}" dt="2024-09-24T07:12:42.401" v="81" actId="20577"/>
          <ac:spMkLst>
            <pc:docMk/>
            <pc:sldMk cId="0" sldId="289"/>
            <ac:spMk id="3" creationId="{00000000-0000-0000-0000-000000000000}"/>
          </ac:spMkLst>
        </pc:spChg>
      </pc:sldChg>
      <pc:sldChg chg="mod modShow">
        <pc:chgData name="Tania Wyss" userId="S::tania.wyss@sib.swiss::920dd213-5c1e-4120-b968-a63357a333d8" providerId="AD" clId="Web-{A4CFA31E-0671-C51C-0925-CB2651C63C61}" dt="2024-09-23T17:30:15.111" v="56"/>
        <pc:sldMkLst>
          <pc:docMk/>
          <pc:sldMk cId="0" sldId="290"/>
        </pc:sldMkLst>
      </pc:sldChg>
      <pc:sldChg chg="mod modShow">
        <pc:chgData name="Tania Wyss" userId="S::tania.wyss@sib.swiss::920dd213-5c1e-4120-b968-a63357a333d8" providerId="AD" clId="Web-{A4CFA31E-0671-C51C-0925-CB2651C63C61}" dt="2024-09-23T17:30:20.189" v="57"/>
        <pc:sldMkLst>
          <pc:docMk/>
          <pc:sldMk cId="0" sldId="291"/>
        </pc:sldMkLst>
      </pc:sldChg>
      <pc:sldChg chg="add del">
        <pc:chgData name="Tania Wyss" userId="S::tania.wyss@sib.swiss::920dd213-5c1e-4120-b968-a63357a333d8" providerId="AD" clId="Web-{A4CFA31E-0671-C51C-0925-CB2651C63C61}" dt="2024-09-23T17:14:00.978" v="48"/>
        <pc:sldMkLst>
          <pc:docMk/>
          <pc:sldMk cId="369198902" sldId="380"/>
        </pc:sldMkLst>
      </pc:sldChg>
      <pc:sldChg chg="add del">
        <pc:chgData name="Tania Wyss" userId="S::tania.wyss@sib.swiss::920dd213-5c1e-4120-b968-a63357a333d8" providerId="AD" clId="Web-{A4CFA31E-0671-C51C-0925-CB2651C63C61}" dt="2024-09-23T17:14:01.009" v="51"/>
        <pc:sldMkLst>
          <pc:docMk/>
          <pc:sldMk cId="382655499" sldId="383"/>
        </pc:sldMkLst>
      </pc:sldChg>
      <pc:sldChg chg="add del">
        <pc:chgData name="Tania Wyss" userId="S::tania.wyss@sib.swiss::920dd213-5c1e-4120-b968-a63357a333d8" providerId="AD" clId="Web-{A4CFA31E-0671-C51C-0925-CB2651C63C61}" dt="2024-09-23T17:14:00.978" v="47"/>
        <pc:sldMkLst>
          <pc:docMk/>
          <pc:sldMk cId="3885032322" sldId="385"/>
        </pc:sldMkLst>
      </pc:sldChg>
      <pc:sldChg chg="modSp new">
        <pc:chgData name="Tania Wyss" userId="S::tania.wyss@sib.swiss::920dd213-5c1e-4120-b968-a63357a333d8" providerId="AD" clId="Web-{A4CFA31E-0671-C51C-0925-CB2651C63C61}" dt="2024-09-24T07:11:54.946" v="78" actId="20577"/>
        <pc:sldMkLst>
          <pc:docMk/>
          <pc:sldMk cId="2261310556" sldId="386"/>
        </pc:sldMkLst>
        <pc:spChg chg="mod">
          <ac:chgData name="Tania Wyss" userId="S::tania.wyss@sib.swiss::920dd213-5c1e-4120-b968-a63357a333d8" providerId="AD" clId="Web-{A4CFA31E-0671-C51C-0925-CB2651C63C61}" dt="2024-09-24T07:11:44.806" v="73" actId="14100"/>
          <ac:spMkLst>
            <pc:docMk/>
            <pc:sldMk cId="2261310556" sldId="386"/>
            <ac:spMk id="2" creationId="{AC57A93E-E0CE-66C4-ED3E-F4E9885A9E74}"/>
          </ac:spMkLst>
        </pc:spChg>
        <pc:spChg chg="mod">
          <ac:chgData name="Tania Wyss" userId="S::tania.wyss@sib.swiss::920dd213-5c1e-4120-b968-a63357a333d8" providerId="AD" clId="Web-{A4CFA31E-0671-C51C-0925-CB2651C63C61}" dt="2024-09-24T07:11:54.946" v="78" actId="20577"/>
          <ac:spMkLst>
            <pc:docMk/>
            <pc:sldMk cId="2261310556" sldId="386"/>
            <ac:spMk id="3" creationId="{C96FBE1D-63F9-312C-E283-A6DD2D2BECE8}"/>
          </ac:spMkLst>
        </pc:spChg>
      </pc:sldChg>
    </pc:docChg>
  </pc:docChgLst>
  <pc:docChgLst>
    <pc:chgData name="Tania Wyss" userId="S::tania.wyss@sib.swiss::920dd213-5c1e-4120-b968-a63357a333d8" providerId="AD" clId="Web-{AE566A7D-7B8E-B6BB-EFC5-357C8313F42E}"/>
    <pc:docChg chg="addSld delSld modSld">
      <pc:chgData name="Tania Wyss" userId="S::tania.wyss@sib.swiss::920dd213-5c1e-4120-b968-a63357a333d8" providerId="AD" clId="Web-{AE566A7D-7B8E-B6BB-EFC5-357C8313F42E}" dt="2024-09-24T09:24:33.322" v="248" actId="1076"/>
      <pc:docMkLst>
        <pc:docMk/>
      </pc:docMkLst>
      <pc:sldChg chg="del mod modShow">
        <pc:chgData name="Tania Wyss" userId="S::tania.wyss@sib.swiss::920dd213-5c1e-4120-b968-a63357a333d8" providerId="AD" clId="Web-{AE566A7D-7B8E-B6BB-EFC5-357C8313F42E}" dt="2024-09-24T08:40:06.436" v="1"/>
        <pc:sldMkLst>
          <pc:docMk/>
          <pc:sldMk cId="0" sldId="266"/>
        </pc:sldMkLst>
      </pc:sldChg>
      <pc:sldChg chg="del mod modShow">
        <pc:chgData name="Tania Wyss" userId="S::tania.wyss@sib.swiss::920dd213-5c1e-4120-b968-a63357a333d8" providerId="AD" clId="Web-{AE566A7D-7B8E-B6BB-EFC5-357C8313F42E}" dt="2024-09-24T08:40:53.079" v="30"/>
        <pc:sldMkLst>
          <pc:docMk/>
          <pc:sldMk cId="0" sldId="275"/>
        </pc:sldMkLst>
      </pc:sldChg>
      <pc:sldChg chg="del mod modShow">
        <pc:chgData name="Tania Wyss" userId="S::tania.wyss@sib.swiss::920dd213-5c1e-4120-b968-a63357a333d8" providerId="AD" clId="Web-{AE566A7D-7B8E-B6BB-EFC5-357C8313F42E}" dt="2024-09-24T08:40:53.079" v="35"/>
        <pc:sldMkLst>
          <pc:docMk/>
          <pc:sldMk cId="0" sldId="276"/>
        </pc:sldMkLst>
      </pc:sldChg>
      <pc:sldChg chg="modSp">
        <pc:chgData name="Tania Wyss" userId="S::tania.wyss@sib.swiss::920dd213-5c1e-4120-b968-a63357a333d8" providerId="AD" clId="Web-{AE566A7D-7B8E-B6BB-EFC5-357C8313F42E}" dt="2024-09-24T08:42:44.989" v="78" actId="20577"/>
        <pc:sldMkLst>
          <pc:docMk/>
          <pc:sldMk cId="2168475430" sldId="279"/>
        </pc:sldMkLst>
        <pc:spChg chg="mod">
          <ac:chgData name="Tania Wyss" userId="S::tania.wyss@sib.swiss::920dd213-5c1e-4120-b968-a63357a333d8" providerId="AD" clId="Web-{AE566A7D-7B8E-B6BB-EFC5-357C8313F42E}" dt="2024-09-24T08:42:44.989" v="78" actId="20577"/>
          <ac:spMkLst>
            <pc:docMk/>
            <pc:sldMk cId="2168475430" sldId="279"/>
            <ac:spMk id="3" creationId="{00000000-0000-0000-0000-000000000000}"/>
          </ac:spMkLst>
        </pc:spChg>
      </pc:sldChg>
      <pc:sldChg chg="del mod modShow">
        <pc:chgData name="Tania Wyss" userId="S::tania.wyss@sib.swiss::920dd213-5c1e-4120-b968-a63357a333d8" providerId="AD" clId="Web-{AE566A7D-7B8E-B6BB-EFC5-357C8313F42E}" dt="2024-09-24T08:40:53.079" v="36"/>
        <pc:sldMkLst>
          <pc:docMk/>
          <pc:sldMk cId="0" sldId="280"/>
        </pc:sldMkLst>
      </pc:sldChg>
      <pc:sldChg chg="del mod modShow">
        <pc:chgData name="Tania Wyss" userId="S::tania.wyss@sib.swiss::920dd213-5c1e-4120-b968-a63357a333d8" providerId="AD" clId="Web-{AE566A7D-7B8E-B6BB-EFC5-357C8313F42E}" dt="2024-09-24T08:40:53.079" v="34"/>
        <pc:sldMkLst>
          <pc:docMk/>
          <pc:sldMk cId="0" sldId="281"/>
        </pc:sldMkLst>
      </pc:sldChg>
      <pc:sldChg chg="del mod modShow">
        <pc:chgData name="Tania Wyss" userId="S::tania.wyss@sib.swiss::920dd213-5c1e-4120-b968-a63357a333d8" providerId="AD" clId="Web-{AE566A7D-7B8E-B6BB-EFC5-357C8313F42E}" dt="2024-09-24T08:40:53.079" v="33"/>
        <pc:sldMkLst>
          <pc:docMk/>
          <pc:sldMk cId="0" sldId="287"/>
        </pc:sldMkLst>
      </pc:sldChg>
      <pc:sldChg chg="del mod modShow">
        <pc:chgData name="Tania Wyss" userId="S::tania.wyss@sib.swiss::920dd213-5c1e-4120-b968-a63357a333d8" providerId="AD" clId="Web-{AE566A7D-7B8E-B6BB-EFC5-357C8313F42E}" dt="2024-09-24T08:40:53.079" v="32"/>
        <pc:sldMkLst>
          <pc:docMk/>
          <pc:sldMk cId="0" sldId="288"/>
        </pc:sldMkLst>
      </pc:sldChg>
      <pc:sldChg chg="del mod modShow">
        <pc:chgData name="Tania Wyss" userId="S::tania.wyss@sib.swiss::920dd213-5c1e-4120-b968-a63357a333d8" providerId="AD" clId="Web-{AE566A7D-7B8E-B6BB-EFC5-357C8313F42E}" dt="2024-09-24T08:40:53.079" v="31"/>
        <pc:sldMkLst>
          <pc:docMk/>
          <pc:sldMk cId="0" sldId="289"/>
        </pc:sldMkLst>
      </pc:sldChg>
      <pc:sldChg chg="del mod modShow">
        <pc:chgData name="Tania Wyss" userId="S::tania.wyss@sib.swiss::920dd213-5c1e-4120-b968-a63357a333d8" providerId="AD" clId="Web-{AE566A7D-7B8E-B6BB-EFC5-357C8313F42E}" dt="2024-09-24T08:40:53.063" v="29"/>
        <pc:sldMkLst>
          <pc:docMk/>
          <pc:sldMk cId="0" sldId="290"/>
        </pc:sldMkLst>
      </pc:sldChg>
      <pc:sldChg chg="del mod modShow">
        <pc:chgData name="Tania Wyss" userId="S::tania.wyss@sib.swiss::920dd213-5c1e-4120-b968-a63357a333d8" providerId="AD" clId="Web-{AE566A7D-7B8E-B6BB-EFC5-357C8313F42E}" dt="2024-09-24T08:40:53.063" v="28"/>
        <pc:sldMkLst>
          <pc:docMk/>
          <pc:sldMk cId="0" sldId="291"/>
        </pc:sldMkLst>
      </pc:sldChg>
      <pc:sldChg chg="del mod modShow">
        <pc:chgData name="Tania Wyss" userId="S::tania.wyss@sib.swiss::920dd213-5c1e-4120-b968-a63357a333d8" providerId="AD" clId="Web-{AE566A7D-7B8E-B6BB-EFC5-357C8313F42E}" dt="2024-09-24T08:40:53.063" v="27"/>
        <pc:sldMkLst>
          <pc:docMk/>
          <pc:sldMk cId="0" sldId="292"/>
        </pc:sldMkLst>
      </pc:sldChg>
      <pc:sldChg chg="del mod modShow">
        <pc:chgData name="Tania Wyss" userId="S::tania.wyss@sib.swiss::920dd213-5c1e-4120-b968-a63357a333d8" providerId="AD" clId="Web-{AE566A7D-7B8E-B6BB-EFC5-357C8313F42E}" dt="2024-09-24T08:40:53.063" v="26"/>
        <pc:sldMkLst>
          <pc:docMk/>
          <pc:sldMk cId="0" sldId="293"/>
        </pc:sldMkLst>
      </pc:sldChg>
      <pc:sldChg chg="del mod modShow">
        <pc:chgData name="Tania Wyss" userId="S::tania.wyss@sib.swiss::920dd213-5c1e-4120-b968-a63357a333d8" providerId="AD" clId="Web-{AE566A7D-7B8E-B6BB-EFC5-357C8313F42E}" dt="2024-09-24T08:40:53.063" v="25"/>
        <pc:sldMkLst>
          <pc:docMk/>
          <pc:sldMk cId="0" sldId="294"/>
        </pc:sldMkLst>
      </pc:sldChg>
      <pc:sldChg chg="del mod modShow">
        <pc:chgData name="Tania Wyss" userId="S::tania.wyss@sib.swiss::920dd213-5c1e-4120-b968-a63357a333d8" providerId="AD" clId="Web-{AE566A7D-7B8E-B6BB-EFC5-357C8313F42E}" dt="2024-09-24T08:40:53.063" v="24"/>
        <pc:sldMkLst>
          <pc:docMk/>
          <pc:sldMk cId="0" sldId="295"/>
        </pc:sldMkLst>
      </pc:sldChg>
      <pc:sldChg chg="del mod modShow">
        <pc:chgData name="Tania Wyss" userId="S::tania.wyss@sib.swiss::920dd213-5c1e-4120-b968-a63357a333d8" providerId="AD" clId="Web-{AE566A7D-7B8E-B6BB-EFC5-357C8313F42E}" dt="2024-09-24T08:40:53.063" v="23"/>
        <pc:sldMkLst>
          <pc:docMk/>
          <pc:sldMk cId="0" sldId="296"/>
        </pc:sldMkLst>
      </pc:sldChg>
      <pc:sldChg chg="del mod modShow">
        <pc:chgData name="Tania Wyss" userId="S::tania.wyss@sib.swiss::920dd213-5c1e-4120-b968-a63357a333d8" providerId="AD" clId="Web-{AE566A7D-7B8E-B6BB-EFC5-357C8313F42E}" dt="2024-09-24T08:40:53.063" v="22"/>
        <pc:sldMkLst>
          <pc:docMk/>
          <pc:sldMk cId="0" sldId="297"/>
        </pc:sldMkLst>
      </pc:sldChg>
      <pc:sldChg chg="del mod modShow">
        <pc:chgData name="Tania Wyss" userId="S::tania.wyss@sib.swiss::920dd213-5c1e-4120-b968-a63357a333d8" providerId="AD" clId="Web-{AE566A7D-7B8E-B6BB-EFC5-357C8313F42E}" dt="2024-09-24T08:40:53.047" v="21"/>
        <pc:sldMkLst>
          <pc:docMk/>
          <pc:sldMk cId="0" sldId="298"/>
        </pc:sldMkLst>
      </pc:sldChg>
      <pc:sldChg chg="del mod modShow">
        <pc:chgData name="Tania Wyss" userId="S::tania.wyss@sib.swiss::920dd213-5c1e-4120-b968-a63357a333d8" providerId="AD" clId="Web-{AE566A7D-7B8E-B6BB-EFC5-357C8313F42E}" dt="2024-09-24T08:40:53.047" v="20"/>
        <pc:sldMkLst>
          <pc:docMk/>
          <pc:sldMk cId="0" sldId="299"/>
        </pc:sldMkLst>
      </pc:sldChg>
      <pc:sldChg chg="del">
        <pc:chgData name="Tania Wyss" userId="S::tania.wyss@sib.swiss::920dd213-5c1e-4120-b968-a63357a333d8" providerId="AD" clId="Web-{AE566A7D-7B8E-B6BB-EFC5-357C8313F42E}" dt="2024-09-24T08:40:09.327" v="2"/>
        <pc:sldMkLst>
          <pc:docMk/>
          <pc:sldMk cId="3740125015" sldId="374"/>
        </pc:sldMkLst>
      </pc:sldChg>
      <pc:sldChg chg="modSp">
        <pc:chgData name="Tania Wyss" userId="S::tania.wyss@sib.swiss::920dd213-5c1e-4120-b968-a63357a333d8" providerId="AD" clId="Web-{AE566A7D-7B8E-B6BB-EFC5-357C8313F42E}" dt="2024-09-24T08:40:55.891" v="37" actId="1076"/>
        <pc:sldMkLst>
          <pc:docMk/>
          <pc:sldMk cId="2261310556" sldId="386"/>
        </pc:sldMkLst>
        <pc:spChg chg="mod">
          <ac:chgData name="Tania Wyss" userId="S::tania.wyss@sib.swiss::920dd213-5c1e-4120-b968-a63357a333d8" providerId="AD" clId="Web-{AE566A7D-7B8E-B6BB-EFC5-357C8313F42E}" dt="2024-09-24T08:40:55.891" v="37" actId="1076"/>
          <ac:spMkLst>
            <pc:docMk/>
            <pc:sldMk cId="2261310556" sldId="386"/>
            <ac:spMk id="2" creationId="{AC57A93E-E0CE-66C4-ED3E-F4E9885A9E74}"/>
          </ac:spMkLst>
        </pc:spChg>
      </pc:sldChg>
      <pc:sldChg chg="addSp modSp new">
        <pc:chgData name="Tania Wyss" userId="S::tania.wyss@sib.swiss::920dd213-5c1e-4120-b968-a63357a333d8" providerId="AD" clId="Web-{AE566A7D-7B8E-B6BB-EFC5-357C8313F42E}" dt="2024-09-24T09:24:33.322" v="248" actId="1076"/>
        <pc:sldMkLst>
          <pc:docMk/>
          <pc:sldMk cId="1284821497" sldId="387"/>
        </pc:sldMkLst>
        <pc:spChg chg="mod">
          <ac:chgData name="Tania Wyss" userId="S::tania.wyss@sib.swiss::920dd213-5c1e-4120-b968-a63357a333d8" providerId="AD" clId="Web-{AE566A7D-7B8E-B6BB-EFC5-357C8313F42E}" dt="2024-09-24T09:24:33.322" v="248" actId="1076"/>
          <ac:spMkLst>
            <pc:docMk/>
            <pc:sldMk cId="1284821497" sldId="387"/>
            <ac:spMk id="2" creationId="{34AA7786-744A-1A4E-D4DB-9C53286CB159}"/>
          </ac:spMkLst>
        </pc:spChg>
        <pc:spChg chg="mod">
          <ac:chgData name="Tania Wyss" userId="S::tania.wyss@sib.swiss::920dd213-5c1e-4120-b968-a63357a333d8" providerId="AD" clId="Web-{AE566A7D-7B8E-B6BB-EFC5-357C8313F42E}" dt="2024-09-24T09:24:24.369" v="247" actId="20577"/>
          <ac:spMkLst>
            <pc:docMk/>
            <pc:sldMk cId="1284821497" sldId="387"/>
            <ac:spMk id="3" creationId="{FD57FBC3-3141-07E8-F552-DF793EF3405D}"/>
          </ac:spMkLst>
        </pc:spChg>
        <pc:picChg chg="add mod">
          <ac:chgData name="Tania Wyss" userId="S::tania.wyss@sib.swiss::920dd213-5c1e-4120-b968-a63357a333d8" providerId="AD" clId="Web-{AE566A7D-7B8E-B6BB-EFC5-357C8313F42E}" dt="2024-09-24T09:24:07.212" v="243" actId="14100"/>
          <ac:picMkLst>
            <pc:docMk/>
            <pc:sldMk cId="1284821497" sldId="387"/>
            <ac:picMk id="4" creationId="{64B31C91-1D72-FB07-D1F0-8C4B8E878FC9}"/>
          </ac:picMkLst>
        </pc:picChg>
      </pc:sldChg>
    </pc:docChg>
  </pc:docChgLst>
  <pc:docChgLst>
    <pc:chgData name="Tania Wyss" userId="S::tania.wyss@sib.swiss::920dd213-5c1e-4120-b968-a63357a333d8" providerId="AD" clId="Web-{FD563A80-91F4-FB57-C43F-92FF1EDABCAD}"/>
    <pc:docChg chg="modSld">
      <pc:chgData name="Tania Wyss" userId="S::tania.wyss@sib.swiss::920dd213-5c1e-4120-b968-a63357a333d8" providerId="AD" clId="Web-{FD563A80-91F4-FB57-C43F-92FF1EDABCAD}" dt="2024-09-23T15:32:02.826" v="62"/>
      <pc:docMkLst>
        <pc:docMk/>
      </pc:docMkLst>
      <pc:sldChg chg="modSp">
        <pc:chgData name="Tania Wyss" userId="S::tania.wyss@sib.swiss::920dd213-5c1e-4120-b968-a63357a333d8" providerId="AD" clId="Web-{FD563A80-91F4-FB57-C43F-92FF1EDABCAD}" dt="2024-09-23T15:30:30.591" v="47" actId="20577"/>
        <pc:sldMkLst>
          <pc:docMk/>
          <pc:sldMk cId="0" sldId="265"/>
        </pc:sldMkLst>
        <pc:spChg chg="mod">
          <ac:chgData name="Tania Wyss" userId="S::tania.wyss@sib.swiss::920dd213-5c1e-4120-b968-a63357a333d8" providerId="AD" clId="Web-{FD563A80-91F4-FB57-C43F-92FF1EDABCAD}" dt="2024-09-23T15:30:30.591" v="47" actId="20577"/>
          <ac:spMkLst>
            <pc:docMk/>
            <pc:sldMk cId="0" sldId="265"/>
            <ac:spMk id="19" creationId="{00000000-0000-0000-0000-000000000000}"/>
          </ac:spMkLst>
        </pc:spChg>
        <pc:spChg chg="mod">
          <ac:chgData name="Tania Wyss" userId="S::tania.wyss@sib.swiss::920dd213-5c1e-4120-b968-a63357a333d8" providerId="AD" clId="Web-{FD563A80-91F4-FB57-C43F-92FF1EDABCAD}" dt="2024-09-23T15:28:32.823" v="36" actId="20577"/>
          <ac:spMkLst>
            <pc:docMk/>
            <pc:sldMk cId="0" sldId="265"/>
            <ac:spMk id="63" creationId="{00000000-0000-0000-0000-000000000000}"/>
          </ac:spMkLst>
        </pc:spChg>
      </pc:sldChg>
      <pc:sldChg chg="mod modShow">
        <pc:chgData name="Tania Wyss" userId="S::tania.wyss@sib.swiss::920dd213-5c1e-4120-b968-a63357a333d8" providerId="AD" clId="Web-{FD563A80-91F4-FB57-C43F-92FF1EDABCAD}" dt="2024-09-23T15:29:08.308" v="42"/>
        <pc:sldMkLst>
          <pc:docMk/>
          <pc:sldMk cId="0" sldId="266"/>
        </pc:sldMkLst>
      </pc:sldChg>
      <pc:sldChg chg="mod modShow">
        <pc:chgData name="Tania Wyss" userId="S::tania.wyss@sib.swiss::920dd213-5c1e-4120-b968-a63357a333d8" providerId="AD" clId="Web-{FD563A80-91F4-FB57-C43F-92FF1EDABCAD}" dt="2024-09-23T15:29:40.012" v="43"/>
        <pc:sldMkLst>
          <pc:docMk/>
          <pc:sldMk cId="0" sldId="269"/>
        </pc:sldMkLst>
      </pc:sldChg>
      <pc:sldChg chg="modSp">
        <pc:chgData name="Tania Wyss" userId="S::tania.wyss@sib.swiss::920dd213-5c1e-4120-b968-a63357a333d8" providerId="AD" clId="Web-{FD563A80-91F4-FB57-C43F-92FF1EDABCAD}" dt="2024-09-23T15:31:45.967" v="60" actId="20577"/>
        <pc:sldMkLst>
          <pc:docMk/>
          <pc:sldMk cId="0" sldId="276"/>
        </pc:sldMkLst>
        <pc:spChg chg="mod">
          <ac:chgData name="Tania Wyss" userId="S::tania.wyss@sib.swiss::920dd213-5c1e-4120-b968-a63357a333d8" providerId="AD" clId="Web-{FD563A80-91F4-FB57-C43F-92FF1EDABCAD}" dt="2024-09-23T15:31:45.967" v="60" actId="20577"/>
          <ac:spMkLst>
            <pc:docMk/>
            <pc:sldMk cId="0" sldId="276"/>
            <ac:spMk id="4" creationId="{00000000-0000-0000-0000-000000000000}"/>
          </ac:spMkLst>
        </pc:spChg>
      </pc:sldChg>
      <pc:sldChg chg="delSp modSp">
        <pc:chgData name="Tania Wyss" userId="S::tania.wyss@sib.swiss::920dd213-5c1e-4120-b968-a63357a333d8" providerId="AD" clId="Web-{FD563A80-91F4-FB57-C43F-92FF1EDABCAD}" dt="2024-09-23T15:32:02.826" v="62"/>
        <pc:sldMkLst>
          <pc:docMk/>
          <pc:sldMk cId="0" sldId="281"/>
        </pc:sldMkLst>
        <pc:spChg chg="mod">
          <ac:chgData name="Tania Wyss" userId="S::tania.wyss@sib.swiss::920dd213-5c1e-4120-b968-a63357a333d8" providerId="AD" clId="Web-{FD563A80-91F4-FB57-C43F-92FF1EDABCAD}" dt="2024-09-23T15:31:35.654" v="54" actId="20577"/>
          <ac:spMkLst>
            <pc:docMk/>
            <pc:sldMk cId="0" sldId="281"/>
            <ac:spMk id="2" creationId="{00000000-0000-0000-0000-000000000000}"/>
          </ac:spMkLst>
        </pc:spChg>
        <pc:spChg chg="del">
          <ac:chgData name="Tania Wyss" userId="S::tania.wyss@sib.swiss::920dd213-5c1e-4120-b968-a63357a333d8" providerId="AD" clId="Web-{FD563A80-91F4-FB57-C43F-92FF1EDABCAD}" dt="2024-09-23T15:32:02.826" v="62"/>
          <ac:spMkLst>
            <pc:docMk/>
            <pc:sldMk cId="0" sldId="281"/>
            <ac:spMk id="5" creationId="{00000000-0000-0000-0000-000000000000}"/>
          </ac:spMkLst>
        </pc:spChg>
        <pc:spChg chg="del">
          <ac:chgData name="Tania Wyss" userId="S::tania.wyss@sib.swiss::920dd213-5c1e-4120-b968-a63357a333d8" providerId="AD" clId="Web-{FD563A80-91F4-FB57-C43F-92FF1EDABCAD}" dt="2024-09-23T15:32:01.451" v="61"/>
          <ac:spMkLst>
            <pc:docMk/>
            <pc:sldMk cId="0" sldId="281"/>
            <ac:spMk id="6" creationId="{00000000-0000-0000-0000-000000000000}"/>
          </ac:spMkLst>
        </pc:spChg>
      </pc:sldChg>
      <pc:sldChg chg="modSp">
        <pc:chgData name="Tania Wyss" userId="S::tania.wyss@sib.swiss::920dd213-5c1e-4120-b968-a63357a333d8" providerId="AD" clId="Web-{FD563A80-91F4-FB57-C43F-92FF1EDABCAD}" dt="2024-09-23T15:29:00.746" v="41" actId="20577"/>
        <pc:sldMkLst>
          <pc:docMk/>
          <pc:sldMk cId="2589473133" sldId="384"/>
        </pc:sldMkLst>
        <pc:spChg chg="mod">
          <ac:chgData name="Tania Wyss" userId="S::tania.wyss@sib.swiss::920dd213-5c1e-4120-b968-a63357a333d8" providerId="AD" clId="Web-{FD563A80-91F4-FB57-C43F-92FF1EDABCAD}" dt="2024-09-23T15:29:00.746" v="41" actId="20577"/>
          <ac:spMkLst>
            <pc:docMk/>
            <pc:sldMk cId="2589473133" sldId="384"/>
            <ac:spMk id="13" creationId="{00000000-0000-0000-0000-000000000000}"/>
          </ac:spMkLst>
        </pc:spChg>
        <pc:spChg chg="mod">
          <ac:chgData name="Tania Wyss" userId="S::tania.wyss@sib.swiss::920dd213-5c1e-4120-b968-a63357a333d8" providerId="AD" clId="Web-{FD563A80-91F4-FB57-C43F-92FF1EDABCAD}" dt="2024-09-23T15:28:51.886" v="39" actId="20577"/>
          <ac:spMkLst>
            <pc:docMk/>
            <pc:sldMk cId="2589473133" sldId="384"/>
            <ac:spMk id="18" creationId="{3936B384-3DCB-8A49-84E3-A1DD42075463}"/>
          </ac:spMkLst>
        </pc:spChg>
      </pc:sldChg>
    </pc:docChg>
  </pc:docChgLst>
  <pc:docChgLst>
    <pc:chgData name="Joao Lourenco" userId="S::joao.lourenco@sib.swiss::214a5eee-1748-4fdf-a4e4-3277bbbff81d" providerId="AD" clId="Web-{93E7F12B-5308-6A71-0E38-A094619FF147}"/>
    <pc:docChg chg="modSld">
      <pc:chgData name="Joao Lourenco" userId="S::joao.lourenco@sib.swiss::214a5eee-1748-4fdf-a4e4-3277bbbff81d" providerId="AD" clId="Web-{93E7F12B-5308-6A71-0E38-A094619FF147}" dt="2024-09-26T05:07:52.650" v="4" actId="20577"/>
      <pc:docMkLst>
        <pc:docMk/>
      </pc:docMkLst>
      <pc:sldChg chg="modSp">
        <pc:chgData name="Joao Lourenco" userId="S::joao.lourenco@sib.swiss::214a5eee-1748-4fdf-a4e4-3277bbbff81d" providerId="AD" clId="Web-{93E7F12B-5308-6A71-0E38-A094619FF147}" dt="2024-09-26T05:07:44.759" v="2" actId="20577"/>
        <pc:sldMkLst>
          <pc:docMk/>
          <pc:sldMk cId="0" sldId="265"/>
        </pc:sldMkLst>
        <pc:spChg chg="mod">
          <ac:chgData name="Joao Lourenco" userId="S::joao.lourenco@sib.swiss::214a5eee-1748-4fdf-a4e4-3277bbbff81d" providerId="AD" clId="Web-{93E7F12B-5308-6A71-0E38-A094619FF147}" dt="2024-09-26T05:07:44.759" v="2" actId="20577"/>
          <ac:spMkLst>
            <pc:docMk/>
            <pc:sldMk cId="0" sldId="265"/>
            <ac:spMk id="21" creationId="{00000000-0000-0000-0000-000000000000}"/>
          </ac:spMkLst>
        </pc:spChg>
      </pc:sldChg>
      <pc:sldChg chg="modSp">
        <pc:chgData name="Joao Lourenco" userId="S::joao.lourenco@sib.swiss::214a5eee-1748-4fdf-a4e4-3277bbbff81d" providerId="AD" clId="Web-{93E7F12B-5308-6A71-0E38-A094619FF147}" dt="2024-09-26T05:07:52.650" v="4" actId="20577"/>
        <pc:sldMkLst>
          <pc:docMk/>
          <pc:sldMk cId="2589473133" sldId="384"/>
        </pc:sldMkLst>
        <pc:spChg chg="mod">
          <ac:chgData name="Joao Lourenco" userId="S::joao.lourenco@sib.swiss::214a5eee-1748-4fdf-a4e4-3277bbbff81d" providerId="AD" clId="Web-{93E7F12B-5308-6A71-0E38-A094619FF147}" dt="2024-09-26T05:07:52.650" v="4" actId="20577"/>
          <ac:spMkLst>
            <pc:docMk/>
            <pc:sldMk cId="2589473133" sldId="384"/>
            <ac:spMk id="21" creationId="{00000000-0000-0000-0000-000000000000}"/>
          </ac:spMkLst>
        </pc:spChg>
      </pc:sldChg>
    </pc:docChg>
  </pc:docChgLst>
  <pc:docChgLst>
    <pc:chgData name="Tania Wyss" userId="S::tania.wyss@sib.swiss::920dd213-5c1e-4120-b968-a63357a333d8" providerId="AD" clId="Web-{4BEF2856-9D36-B92B-5FFE-C595177292C8}"/>
    <pc:docChg chg="addSld delSld modSld sldOrd">
      <pc:chgData name="Tania Wyss" userId="S::tania.wyss@sib.swiss::920dd213-5c1e-4120-b968-a63357a333d8" providerId="AD" clId="Web-{4BEF2856-9D36-B92B-5FFE-C595177292C8}" dt="2024-09-30T15:41:31.076" v="447"/>
      <pc:docMkLst>
        <pc:docMk/>
      </pc:docMkLst>
      <pc:sldChg chg="addSp modSp add">
        <pc:chgData name="Tania Wyss" userId="S::tania.wyss@sib.swiss::920dd213-5c1e-4120-b968-a63357a333d8" providerId="AD" clId="Web-{4BEF2856-9D36-B92B-5FFE-C595177292C8}" dt="2024-09-30T13:47:15.460" v="419" actId="1076"/>
        <pc:sldMkLst>
          <pc:docMk/>
          <pc:sldMk cId="2275125420" sldId="312"/>
        </pc:sldMkLst>
        <pc:spChg chg="mod">
          <ac:chgData name="Tania Wyss" userId="S::tania.wyss@sib.swiss::920dd213-5c1e-4120-b968-a63357a333d8" providerId="AD" clId="Web-{4BEF2856-9D36-B92B-5FFE-C595177292C8}" dt="2024-09-30T13:47:02.491" v="411" actId="1076"/>
          <ac:spMkLst>
            <pc:docMk/>
            <pc:sldMk cId="2275125420" sldId="312"/>
            <ac:spMk id="2" creationId="{00000000-0000-0000-0000-000000000000}"/>
          </ac:spMkLst>
        </pc:spChg>
        <pc:spChg chg="add mod">
          <ac:chgData name="Tania Wyss" userId="S::tania.wyss@sib.swiss::920dd213-5c1e-4120-b968-a63357a333d8" providerId="AD" clId="Web-{4BEF2856-9D36-B92B-5FFE-C595177292C8}" dt="2024-09-30T13:47:02.522" v="412" actId="1076"/>
          <ac:spMkLst>
            <pc:docMk/>
            <pc:sldMk cId="2275125420" sldId="312"/>
            <ac:spMk id="3" creationId="{588B7033-650F-F37D-69F4-C6EF8A93C491}"/>
          </ac:spMkLst>
        </pc:spChg>
        <pc:spChg chg="mod">
          <ac:chgData name="Tania Wyss" userId="S::tania.wyss@sib.swiss::920dd213-5c1e-4120-b968-a63357a333d8" providerId="AD" clId="Web-{4BEF2856-9D36-B92B-5FFE-C595177292C8}" dt="2024-09-30T13:47:15.444" v="417" actId="1076"/>
          <ac:spMkLst>
            <pc:docMk/>
            <pc:sldMk cId="2275125420" sldId="312"/>
            <ac:spMk id="6" creationId="{00000000-0000-0000-0000-000000000000}"/>
          </ac:spMkLst>
        </pc:spChg>
        <pc:spChg chg="mod">
          <ac:chgData name="Tania Wyss" userId="S::tania.wyss@sib.swiss::920dd213-5c1e-4120-b968-a63357a333d8" providerId="AD" clId="Web-{4BEF2856-9D36-B92B-5FFE-C595177292C8}" dt="2024-09-30T13:47:15.460" v="418" actId="1076"/>
          <ac:spMkLst>
            <pc:docMk/>
            <pc:sldMk cId="2275125420" sldId="312"/>
            <ac:spMk id="8" creationId="{00000000-0000-0000-0000-000000000000}"/>
          </ac:spMkLst>
        </pc:spChg>
        <pc:spChg chg="mod">
          <ac:chgData name="Tania Wyss" userId="S::tania.wyss@sib.swiss::920dd213-5c1e-4120-b968-a63357a333d8" providerId="AD" clId="Web-{4BEF2856-9D36-B92B-5FFE-C595177292C8}" dt="2024-09-30T13:47:15.460" v="419" actId="1076"/>
          <ac:spMkLst>
            <pc:docMk/>
            <pc:sldMk cId="2275125420" sldId="312"/>
            <ac:spMk id="10" creationId="{00000000-0000-0000-0000-000000000000}"/>
          </ac:spMkLst>
        </pc:spChg>
        <pc:picChg chg="mod modCrop">
          <ac:chgData name="Tania Wyss" userId="S::tania.wyss@sib.swiss::920dd213-5c1e-4120-b968-a63357a333d8" providerId="AD" clId="Web-{4BEF2856-9D36-B92B-5FFE-C595177292C8}" dt="2024-09-30T13:01:23.956" v="145" actId="14100"/>
          <ac:picMkLst>
            <pc:docMk/>
            <pc:sldMk cId="2275125420" sldId="312"/>
            <ac:picMk id="7" creationId="{00000000-0000-0000-0000-000000000000}"/>
          </ac:picMkLst>
        </pc:picChg>
        <pc:picChg chg="mod">
          <ac:chgData name="Tania Wyss" userId="S::tania.wyss@sib.swiss::920dd213-5c1e-4120-b968-a63357a333d8" providerId="AD" clId="Web-{4BEF2856-9D36-B92B-5FFE-C595177292C8}" dt="2024-09-30T13:01:29.487" v="146" actId="14100"/>
          <ac:picMkLst>
            <pc:docMk/>
            <pc:sldMk cId="2275125420" sldId="312"/>
            <ac:picMk id="9" creationId="{00000000-0000-0000-0000-000000000000}"/>
          </ac:picMkLst>
        </pc:picChg>
      </pc:sldChg>
      <pc:sldChg chg="addSp delSp modSp add">
        <pc:chgData name="Tania Wyss" userId="S::tania.wyss@sib.swiss::920dd213-5c1e-4120-b968-a63357a333d8" providerId="AD" clId="Web-{4BEF2856-9D36-B92B-5FFE-C595177292C8}" dt="2024-09-30T13:48:42.915" v="445" actId="20577"/>
        <pc:sldMkLst>
          <pc:docMk/>
          <pc:sldMk cId="2132390916" sldId="313"/>
        </pc:sldMkLst>
        <pc:spChg chg="add del mod">
          <ac:chgData name="Tania Wyss" userId="S::tania.wyss@sib.swiss::920dd213-5c1e-4120-b968-a63357a333d8" providerId="AD" clId="Web-{4BEF2856-9D36-B92B-5FFE-C595177292C8}" dt="2024-09-30T13:44:25.582" v="365"/>
          <ac:spMkLst>
            <pc:docMk/>
            <pc:sldMk cId="2132390916" sldId="313"/>
            <ac:spMk id="2" creationId="{10325356-2E5D-EA12-21E0-E26252C1B30A}"/>
          </ac:spMkLst>
        </pc:spChg>
        <pc:spChg chg="add mod">
          <ac:chgData name="Tania Wyss" userId="S::tania.wyss@sib.swiss::920dd213-5c1e-4120-b968-a63357a333d8" providerId="AD" clId="Web-{4BEF2856-9D36-B92B-5FFE-C595177292C8}" dt="2024-09-30T13:45:36.270" v="404" actId="14100"/>
          <ac:spMkLst>
            <pc:docMk/>
            <pc:sldMk cId="2132390916" sldId="313"/>
            <ac:spMk id="3" creationId="{6069B604-44F2-6824-24E2-67FA5C2947A9}"/>
          </ac:spMkLst>
        </pc:spChg>
        <pc:spChg chg="add del mod">
          <ac:chgData name="Tania Wyss" userId="S::tania.wyss@sib.swiss::920dd213-5c1e-4120-b968-a63357a333d8" providerId="AD" clId="Web-{4BEF2856-9D36-B92B-5FFE-C595177292C8}" dt="2024-09-30T13:48:42.915" v="445" actId="20577"/>
          <ac:spMkLst>
            <pc:docMk/>
            <pc:sldMk cId="2132390916" sldId="313"/>
            <ac:spMk id="7" creationId="{00000000-0000-0000-0000-000000000000}"/>
          </ac:spMkLst>
        </pc:spChg>
        <pc:spChg chg="mod">
          <ac:chgData name="Tania Wyss" userId="S::tania.wyss@sib.swiss::920dd213-5c1e-4120-b968-a63357a333d8" providerId="AD" clId="Web-{4BEF2856-9D36-B92B-5FFE-C595177292C8}" dt="2024-09-30T13:48:03.148" v="421" actId="1076"/>
          <ac:spMkLst>
            <pc:docMk/>
            <pc:sldMk cId="2132390916" sldId="313"/>
            <ac:spMk id="9" creationId="{00000000-0000-0000-0000-000000000000}"/>
          </ac:spMkLst>
        </pc:spChg>
        <pc:spChg chg="mod">
          <ac:chgData name="Tania Wyss" userId="S::tania.wyss@sib.swiss::920dd213-5c1e-4120-b968-a63357a333d8" providerId="AD" clId="Web-{4BEF2856-9D36-B92B-5FFE-C595177292C8}" dt="2024-09-30T13:48:03.148" v="422" actId="1076"/>
          <ac:spMkLst>
            <pc:docMk/>
            <pc:sldMk cId="2132390916" sldId="313"/>
            <ac:spMk id="10" creationId="{00000000-0000-0000-0000-000000000000}"/>
          </ac:spMkLst>
        </pc:spChg>
        <pc:picChg chg="mod">
          <ac:chgData name="Tania Wyss" userId="S::tania.wyss@sib.swiss::920dd213-5c1e-4120-b968-a63357a333d8" providerId="AD" clId="Web-{4BEF2856-9D36-B92B-5FFE-C595177292C8}" dt="2024-09-30T13:48:03.133" v="420" actId="1076"/>
          <ac:picMkLst>
            <pc:docMk/>
            <pc:sldMk cId="2132390916" sldId="313"/>
            <ac:picMk id="11" creationId="{00000000-0000-0000-0000-000000000000}"/>
          </ac:picMkLst>
        </pc:picChg>
      </pc:sldChg>
      <pc:sldChg chg="ord">
        <pc:chgData name="Tania Wyss" userId="S::tania.wyss@sib.swiss::920dd213-5c1e-4120-b968-a63357a333d8" providerId="AD" clId="Web-{4BEF2856-9D36-B92B-5FFE-C595177292C8}" dt="2024-09-30T15:41:25.763" v="446"/>
        <pc:sldMkLst>
          <pc:docMk/>
          <pc:sldMk cId="1284821497" sldId="387"/>
        </pc:sldMkLst>
      </pc:sldChg>
      <pc:sldChg chg="modSp del">
        <pc:chgData name="Tania Wyss" userId="S::tania.wyss@sib.swiss::920dd213-5c1e-4120-b968-a63357a333d8" providerId="AD" clId="Web-{4BEF2856-9D36-B92B-5FFE-C595177292C8}" dt="2024-09-30T11:51:02.976" v="128"/>
        <pc:sldMkLst>
          <pc:docMk/>
          <pc:sldMk cId="399949334" sldId="407"/>
        </pc:sldMkLst>
        <pc:spChg chg="mod">
          <ac:chgData name="Tania Wyss" userId="S::tania.wyss@sib.swiss::920dd213-5c1e-4120-b968-a63357a333d8" providerId="AD" clId="Web-{4BEF2856-9D36-B92B-5FFE-C595177292C8}" dt="2024-09-30T11:49:08.130" v="72" actId="20577"/>
          <ac:spMkLst>
            <pc:docMk/>
            <pc:sldMk cId="399949334" sldId="407"/>
            <ac:spMk id="3" creationId="{47B70458-CDFF-0873-B8FE-8444B4B5B9B1}"/>
          </ac:spMkLst>
        </pc:spChg>
      </pc:sldChg>
      <pc:sldChg chg="modSp ord">
        <pc:chgData name="Tania Wyss" userId="S::tania.wyss@sib.swiss::920dd213-5c1e-4120-b968-a63357a333d8" providerId="AD" clId="Web-{4BEF2856-9D36-B92B-5FFE-C595177292C8}" dt="2024-09-30T15:41:31.076" v="447"/>
        <pc:sldMkLst>
          <pc:docMk/>
          <pc:sldMk cId="2952760262" sldId="408"/>
        </pc:sldMkLst>
        <pc:spChg chg="mod">
          <ac:chgData name="Tania Wyss" userId="S::tania.wyss@sib.swiss::920dd213-5c1e-4120-b968-a63357a333d8" providerId="AD" clId="Web-{4BEF2856-9D36-B92B-5FFE-C595177292C8}" dt="2024-09-30T11:45:47.455" v="37" actId="20577"/>
          <ac:spMkLst>
            <pc:docMk/>
            <pc:sldMk cId="2952760262" sldId="408"/>
            <ac:spMk id="2" creationId="{00000000-0000-0000-0000-000000000000}"/>
          </ac:spMkLst>
        </pc:spChg>
        <pc:spChg chg="mod">
          <ac:chgData name="Tania Wyss" userId="S::tania.wyss@sib.swiss::920dd213-5c1e-4120-b968-a63357a333d8" providerId="AD" clId="Web-{4BEF2856-9D36-B92B-5FFE-C595177292C8}" dt="2024-09-30T11:46:18.221" v="57" actId="20577"/>
          <ac:spMkLst>
            <pc:docMk/>
            <pc:sldMk cId="2952760262" sldId="408"/>
            <ac:spMk id="4" creationId="{00000000-0000-0000-0000-000000000000}"/>
          </ac:spMkLst>
        </pc:spChg>
        <pc:spChg chg="mod">
          <ac:chgData name="Tania Wyss" userId="S::tania.wyss@sib.swiss::920dd213-5c1e-4120-b968-a63357a333d8" providerId="AD" clId="Web-{4BEF2856-9D36-B92B-5FFE-C595177292C8}" dt="2024-09-30T11:43:21.124" v="4" actId="20577"/>
          <ac:spMkLst>
            <pc:docMk/>
            <pc:sldMk cId="2952760262" sldId="408"/>
            <ac:spMk id="11" creationId="{00000000-0000-0000-0000-000000000000}"/>
          </ac:spMkLst>
        </pc:spChg>
      </pc:sldChg>
      <pc:sldChg chg="del">
        <pc:chgData name="Tania Wyss" userId="S::tania.wyss@sib.swiss::920dd213-5c1e-4120-b968-a63357a333d8" providerId="AD" clId="Web-{4BEF2856-9D36-B92B-5FFE-C595177292C8}" dt="2024-09-30T11:43:11.405" v="0"/>
        <pc:sldMkLst>
          <pc:docMk/>
          <pc:sldMk cId="1029901737" sldId="409"/>
        </pc:sldMkLst>
      </pc:sldChg>
      <pc:sldChg chg="modSp mod modShow">
        <pc:chgData name="Tania Wyss" userId="S::tania.wyss@sib.swiss::920dd213-5c1e-4120-b968-a63357a333d8" providerId="AD" clId="Web-{4BEF2856-9D36-B92B-5FFE-C595177292C8}" dt="2024-09-30T11:46:58.737" v="68" actId="14100"/>
        <pc:sldMkLst>
          <pc:docMk/>
          <pc:sldMk cId="438941122" sldId="410"/>
        </pc:sldMkLst>
        <pc:spChg chg="mod">
          <ac:chgData name="Tania Wyss" userId="S::tania.wyss@sib.swiss::920dd213-5c1e-4120-b968-a63357a333d8" providerId="AD" clId="Web-{4BEF2856-9D36-B92B-5FFE-C595177292C8}" dt="2024-09-30T11:46:58.737" v="68" actId="14100"/>
          <ac:spMkLst>
            <pc:docMk/>
            <pc:sldMk cId="438941122" sldId="410"/>
            <ac:spMk id="4" creationId="{00000000-0000-0000-0000-000000000000}"/>
          </ac:spMkLst>
        </pc:spChg>
        <pc:spChg chg="mod">
          <ac:chgData name="Tania Wyss" userId="S::tania.wyss@sib.swiss::920dd213-5c1e-4120-b968-a63357a333d8" providerId="AD" clId="Web-{4BEF2856-9D36-B92B-5FFE-C595177292C8}" dt="2024-09-30T11:46:45.378" v="67" actId="20577"/>
          <ac:spMkLst>
            <pc:docMk/>
            <pc:sldMk cId="438941122" sldId="410"/>
            <ac:spMk id="10" creationId="{00000000-0000-0000-0000-000000000000}"/>
          </ac:spMkLst>
        </pc:spChg>
      </pc:sldChg>
    </pc:docChg>
  </pc:docChgLst>
  <pc:docChgLst>
    <pc:chgData name="Tania Wyss" userId="S::tania.wyss@sib.swiss::920dd213-5c1e-4120-b968-a63357a333d8" providerId="AD" clId="Web-{BD8C7D91-6687-4421-81DF-C22BF473F3AA}"/>
    <pc:docChg chg="modSld">
      <pc:chgData name="Tania Wyss" userId="S::tania.wyss@sib.swiss::920dd213-5c1e-4120-b968-a63357a333d8" providerId="AD" clId="Web-{BD8C7D91-6687-4421-81DF-C22BF473F3AA}" dt="2024-09-26T15:15:29.138" v="105" actId="20577"/>
      <pc:docMkLst>
        <pc:docMk/>
      </pc:docMkLst>
      <pc:sldChg chg="modSp modNotes">
        <pc:chgData name="Tania Wyss" userId="S::tania.wyss@sib.swiss::920dd213-5c1e-4120-b968-a63357a333d8" providerId="AD" clId="Web-{BD8C7D91-6687-4421-81DF-C22BF473F3AA}" dt="2024-09-26T15:15:29.138" v="105" actId="20577"/>
        <pc:sldMkLst>
          <pc:docMk/>
          <pc:sldMk cId="2168475430" sldId="279"/>
        </pc:sldMkLst>
        <pc:spChg chg="mod">
          <ac:chgData name="Tania Wyss" userId="S::tania.wyss@sib.swiss::920dd213-5c1e-4120-b968-a63357a333d8" providerId="AD" clId="Web-{BD8C7D91-6687-4421-81DF-C22BF473F3AA}" dt="2024-09-26T15:12:31.024" v="15" actId="1076"/>
          <ac:spMkLst>
            <pc:docMk/>
            <pc:sldMk cId="2168475430" sldId="279"/>
            <ac:spMk id="2" creationId="{00000000-0000-0000-0000-000000000000}"/>
          </ac:spMkLst>
        </pc:spChg>
        <pc:spChg chg="mod">
          <ac:chgData name="Tania Wyss" userId="S::tania.wyss@sib.swiss::920dd213-5c1e-4120-b968-a63357a333d8" providerId="AD" clId="Web-{BD8C7D91-6687-4421-81DF-C22BF473F3AA}" dt="2024-09-26T15:15:29.138" v="105" actId="20577"/>
          <ac:spMkLst>
            <pc:docMk/>
            <pc:sldMk cId="2168475430" sldId="279"/>
            <ac:spMk id="3" creationId="{00000000-0000-0000-0000-000000000000}"/>
          </ac:spMkLst>
        </pc:spChg>
        <pc:spChg chg="mod">
          <ac:chgData name="Tania Wyss" userId="S::tania.wyss@sib.swiss::920dd213-5c1e-4120-b968-a63357a333d8" providerId="AD" clId="Web-{BD8C7D91-6687-4421-81DF-C22BF473F3AA}" dt="2024-09-26T15:12:31.040" v="16" actId="1076"/>
          <ac:spMkLst>
            <pc:docMk/>
            <pc:sldMk cId="2168475430" sldId="279"/>
            <ac:spMk id="5" creationId="{00000000-0000-0000-0000-000000000000}"/>
          </ac:spMkLst>
        </pc:spChg>
      </pc:sldChg>
      <pc:sldChg chg="addSp delSp modSp">
        <pc:chgData name="Tania Wyss" userId="S::tania.wyss@sib.swiss::920dd213-5c1e-4120-b968-a63357a333d8" providerId="AD" clId="Web-{BD8C7D91-6687-4421-81DF-C22BF473F3AA}" dt="2024-09-26T14:54:47.550" v="3" actId="1076"/>
        <pc:sldMkLst>
          <pc:docMk/>
          <pc:sldMk cId="2261310556" sldId="386"/>
        </pc:sldMkLst>
        <pc:picChg chg="del">
          <ac:chgData name="Tania Wyss" userId="S::tania.wyss@sib.swiss::920dd213-5c1e-4120-b968-a63357a333d8" providerId="AD" clId="Web-{BD8C7D91-6687-4421-81DF-C22BF473F3AA}" dt="2024-09-26T14:54:41.394" v="0"/>
          <ac:picMkLst>
            <pc:docMk/>
            <pc:sldMk cId="2261310556" sldId="386"/>
            <ac:picMk id="4" creationId="{170432B6-1BAD-E441-8490-B75057518CFC}"/>
          </ac:picMkLst>
        </pc:picChg>
        <pc:picChg chg="add mod">
          <ac:chgData name="Tania Wyss" userId="S::tania.wyss@sib.swiss::920dd213-5c1e-4120-b968-a63357a333d8" providerId="AD" clId="Web-{BD8C7D91-6687-4421-81DF-C22BF473F3AA}" dt="2024-09-26T14:54:47.550" v="3" actId="1076"/>
          <ac:picMkLst>
            <pc:docMk/>
            <pc:sldMk cId="2261310556" sldId="386"/>
            <ac:picMk id="5" creationId="{2E921641-D66C-05A1-A726-779FF1DE2CC7}"/>
          </ac:picMkLst>
        </pc:picChg>
      </pc:sldChg>
    </pc:docChg>
  </pc:docChgLst>
  <pc:docChgLst>
    <pc:chgData name="Tania Wyss" userId="S::tania.wyss@sib.swiss::920dd213-5c1e-4120-b968-a63357a333d8" providerId="AD" clId="Web-{01F1D390-36B4-3384-ED59-C59D282AE38E}"/>
    <pc:docChg chg="addSld delSld modSld">
      <pc:chgData name="Tania Wyss" userId="S::tania.wyss@sib.swiss::920dd213-5c1e-4120-b968-a63357a333d8" providerId="AD" clId="Web-{01F1D390-36B4-3384-ED59-C59D282AE38E}" dt="2024-09-26T14:09:42.519" v="111" actId="14100"/>
      <pc:docMkLst>
        <pc:docMk/>
      </pc:docMkLst>
      <pc:sldChg chg="modSp">
        <pc:chgData name="Tania Wyss" userId="S::tania.wyss@sib.swiss::920dd213-5c1e-4120-b968-a63357a333d8" providerId="AD" clId="Web-{01F1D390-36B4-3384-ED59-C59D282AE38E}" dt="2024-09-26T13:16:33.222" v="57" actId="20577"/>
        <pc:sldMkLst>
          <pc:docMk/>
          <pc:sldMk cId="2168475430" sldId="279"/>
        </pc:sldMkLst>
        <pc:spChg chg="mod">
          <ac:chgData name="Tania Wyss" userId="S::tania.wyss@sib.swiss::920dd213-5c1e-4120-b968-a63357a333d8" providerId="AD" clId="Web-{01F1D390-36B4-3384-ED59-C59D282AE38E}" dt="2024-09-26T13:16:33.222" v="57" actId="20577"/>
          <ac:spMkLst>
            <pc:docMk/>
            <pc:sldMk cId="2168475430" sldId="279"/>
            <ac:spMk id="3" creationId="{00000000-0000-0000-0000-000000000000}"/>
          </ac:spMkLst>
        </pc:spChg>
      </pc:sldChg>
      <pc:sldChg chg="addSp delSp modSp">
        <pc:chgData name="Tania Wyss" userId="S::tania.wyss@sib.swiss::920dd213-5c1e-4120-b968-a63357a333d8" providerId="AD" clId="Web-{01F1D390-36B4-3384-ED59-C59D282AE38E}" dt="2024-09-26T13:48:32.259" v="61" actId="1076"/>
        <pc:sldMkLst>
          <pc:docMk/>
          <pc:sldMk cId="1831515530" sldId="373"/>
        </pc:sldMkLst>
        <pc:picChg chg="del">
          <ac:chgData name="Tania Wyss" userId="S::tania.wyss@sib.swiss::920dd213-5c1e-4120-b968-a63357a333d8" providerId="AD" clId="Web-{01F1D390-36B4-3384-ED59-C59D282AE38E}" dt="2024-09-26T13:48:23.524" v="58"/>
          <ac:picMkLst>
            <pc:docMk/>
            <pc:sldMk cId="1831515530" sldId="373"/>
            <ac:picMk id="2" creationId="{00000000-0000-0000-0000-000000000000}"/>
          </ac:picMkLst>
        </pc:picChg>
        <pc:picChg chg="add mod">
          <ac:chgData name="Tania Wyss" userId="S::tania.wyss@sib.swiss::920dd213-5c1e-4120-b968-a63357a333d8" providerId="AD" clId="Web-{01F1D390-36B4-3384-ED59-C59D282AE38E}" dt="2024-09-26T13:48:32.259" v="61" actId="1076"/>
          <ac:picMkLst>
            <pc:docMk/>
            <pc:sldMk cId="1831515530" sldId="373"/>
            <ac:picMk id="3" creationId="{D3FFDDE9-77E3-A27F-F25D-3E5A15B736F2}"/>
          </ac:picMkLst>
        </pc:picChg>
      </pc:sldChg>
      <pc:sldChg chg="addSp modSp">
        <pc:chgData name="Tania Wyss" userId="S::tania.wyss@sib.swiss::920dd213-5c1e-4120-b968-a63357a333d8" providerId="AD" clId="Web-{01F1D390-36B4-3384-ED59-C59D282AE38E}" dt="2024-09-26T14:09:42.519" v="111" actId="14100"/>
        <pc:sldMkLst>
          <pc:docMk/>
          <pc:sldMk cId="2261310556" sldId="386"/>
        </pc:sldMkLst>
        <pc:spChg chg="mod">
          <ac:chgData name="Tania Wyss" userId="S::tania.wyss@sib.swiss::920dd213-5c1e-4120-b968-a63357a333d8" providerId="AD" clId="Web-{01F1D390-36B4-3384-ED59-C59D282AE38E}" dt="2024-09-26T14:09:06.518" v="85" actId="20577"/>
          <ac:spMkLst>
            <pc:docMk/>
            <pc:sldMk cId="2261310556" sldId="386"/>
            <ac:spMk id="2" creationId="{AC57A93E-E0CE-66C4-ED3E-F4E9885A9E74}"/>
          </ac:spMkLst>
        </pc:spChg>
        <pc:spChg chg="mod">
          <ac:chgData name="Tania Wyss" userId="S::tania.wyss@sib.swiss::920dd213-5c1e-4120-b968-a63357a333d8" providerId="AD" clId="Web-{01F1D390-36B4-3384-ED59-C59D282AE38E}" dt="2024-09-26T14:09:42.519" v="111" actId="14100"/>
          <ac:spMkLst>
            <pc:docMk/>
            <pc:sldMk cId="2261310556" sldId="386"/>
            <ac:spMk id="3" creationId="{C96FBE1D-63F9-312C-E283-A6DD2D2BECE8}"/>
          </ac:spMkLst>
        </pc:spChg>
        <pc:picChg chg="add mod">
          <ac:chgData name="Tania Wyss" userId="S::tania.wyss@sib.swiss::920dd213-5c1e-4120-b968-a63357a333d8" providerId="AD" clId="Web-{01F1D390-36B4-3384-ED59-C59D282AE38E}" dt="2024-09-26T14:08:58.518" v="69" actId="1076"/>
          <ac:picMkLst>
            <pc:docMk/>
            <pc:sldMk cId="2261310556" sldId="386"/>
            <ac:picMk id="4" creationId="{170432B6-1BAD-E441-8490-B75057518CFC}"/>
          </ac:picMkLst>
        </pc:picChg>
      </pc:sldChg>
      <pc:sldChg chg="add del">
        <pc:chgData name="Tania Wyss" userId="S::tania.wyss@sib.swiss::920dd213-5c1e-4120-b968-a63357a333d8" providerId="AD" clId="Web-{01F1D390-36B4-3384-ED59-C59D282AE38E}" dt="2024-09-26T12:52:02.065" v="6"/>
        <pc:sldMkLst>
          <pc:docMk/>
          <pc:sldMk cId="4048349853" sldId="390"/>
        </pc:sldMkLst>
      </pc:sldChg>
      <pc:sldChg chg="add del">
        <pc:chgData name="Tania Wyss" userId="S::tania.wyss@sib.swiss::920dd213-5c1e-4120-b968-a63357a333d8" providerId="AD" clId="Web-{01F1D390-36B4-3384-ED59-C59D282AE38E}" dt="2024-09-26T12:52:02.081" v="7"/>
        <pc:sldMkLst>
          <pc:docMk/>
          <pc:sldMk cId="3897031523" sldId="392"/>
        </pc:sldMkLst>
      </pc:sldChg>
      <pc:sldChg chg="add del">
        <pc:chgData name="Tania Wyss" userId="S::tania.wyss@sib.swiss::920dd213-5c1e-4120-b968-a63357a333d8" providerId="AD" clId="Web-{01F1D390-36B4-3384-ED59-C59D282AE38E}" dt="2024-09-26T12:52:02.081" v="8"/>
        <pc:sldMkLst>
          <pc:docMk/>
          <pc:sldMk cId="808972261" sldId="393"/>
        </pc:sldMkLst>
      </pc:sldChg>
    </pc:docChg>
  </pc:docChgLst>
  <pc:docChgLst>
    <pc:chgData name="Tania Wyss" userId="S::tania.wyss@sib.swiss::920dd213-5c1e-4120-b968-a63357a333d8" providerId="AD" clId="Web-{0BFE2040-BF20-9BFE-C166-CDA67FD12606}"/>
    <pc:docChg chg="modSld">
      <pc:chgData name="Tania Wyss" userId="S::tania.wyss@sib.swiss::920dd213-5c1e-4120-b968-a63357a333d8" providerId="AD" clId="Web-{0BFE2040-BF20-9BFE-C166-CDA67FD12606}" dt="2024-09-24T08:37:10.894" v="27" actId="14100"/>
      <pc:docMkLst>
        <pc:docMk/>
      </pc:docMkLst>
      <pc:sldChg chg="modSp">
        <pc:chgData name="Tania Wyss" userId="S::tania.wyss@sib.swiss::920dd213-5c1e-4120-b968-a63357a333d8" providerId="AD" clId="Web-{0BFE2040-BF20-9BFE-C166-CDA67FD12606}" dt="2024-09-24T08:35:55.282" v="11" actId="1076"/>
        <pc:sldMkLst>
          <pc:docMk/>
          <pc:sldMk cId="0" sldId="256"/>
        </pc:sldMkLst>
        <pc:spChg chg="mod">
          <ac:chgData name="Tania Wyss" userId="S::tania.wyss@sib.swiss::920dd213-5c1e-4120-b968-a63357a333d8" providerId="AD" clId="Web-{0BFE2040-BF20-9BFE-C166-CDA67FD12606}" dt="2024-09-24T08:35:55.282" v="11" actId="1076"/>
          <ac:spMkLst>
            <pc:docMk/>
            <pc:sldMk cId="0" sldId="256"/>
            <ac:spMk id="8" creationId="{00000000-0000-0000-0000-000000000000}"/>
          </ac:spMkLst>
        </pc:spChg>
      </pc:sldChg>
      <pc:sldChg chg="mod modShow">
        <pc:chgData name="Tania Wyss" userId="S::tania.wyss@sib.swiss::920dd213-5c1e-4120-b968-a63357a333d8" providerId="AD" clId="Web-{0BFE2040-BF20-9BFE-C166-CDA67FD12606}" dt="2024-09-24T08:36:56.237" v="23"/>
        <pc:sldMkLst>
          <pc:docMk/>
          <pc:sldMk cId="0" sldId="275"/>
        </pc:sldMkLst>
      </pc:sldChg>
      <pc:sldChg chg="mod modShow">
        <pc:chgData name="Tania Wyss" userId="S::tania.wyss@sib.swiss::920dd213-5c1e-4120-b968-a63357a333d8" providerId="AD" clId="Web-{0BFE2040-BF20-9BFE-C166-CDA67FD12606}" dt="2024-09-24T08:36:57.706" v="26"/>
        <pc:sldMkLst>
          <pc:docMk/>
          <pc:sldMk cId="0" sldId="280"/>
        </pc:sldMkLst>
      </pc:sldChg>
      <pc:sldChg chg="mod modShow">
        <pc:chgData name="Tania Wyss" userId="S::tania.wyss@sib.swiss::920dd213-5c1e-4120-b968-a63357a333d8" providerId="AD" clId="Web-{0BFE2040-BF20-9BFE-C166-CDA67FD12606}" dt="2024-09-24T08:36:53.300" v="12"/>
        <pc:sldMkLst>
          <pc:docMk/>
          <pc:sldMk cId="0" sldId="281"/>
        </pc:sldMkLst>
      </pc:sldChg>
      <pc:sldChg chg="modSp">
        <pc:chgData name="Tania Wyss" userId="S::tania.wyss@sib.swiss::920dd213-5c1e-4120-b968-a63357a333d8" providerId="AD" clId="Web-{0BFE2040-BF20-9BFE-C166-CDA67FD12606}" dt="2024-09-24T08:37:10.894" v="27" actId="14100"/>
        <pc:sldMkLst>
          <pc:docMk/>
          <pc:sldMk cId="2441102219" sldId="286"/>
        </pc:sldMkLst>
        <pc:spChg chg="mod">
          <ac:chgData name="Tania Wyss" userId="S::tania.wyss@sib.swiss::920dd213-5c1e-4120-b968-a63357a333d8" providerId="AD" clId="Web-{0BFE2040-BF20-9BFE-C166-CDA67FD12606}" dt="2024-09-24T08:37:10.894" v="27" actId="14100"/>
          <ac:spMkLst>
            <pc:docMk/>
            <pc:sldMk cId="2441102219" sldId="286"/>
            <ac:spMk id="5" creationId="{00000000-0000-0000-0000-000000000000}"/>
          </ac:spMkLst>
        </pc:spChg>
      </pc:sldChg>
      <pc:sldChg chg="mod modShow">
        <pc:chgData name="Tania Wyss" userId="S::tania.wyss@sib.swiss::920dd213-5c1e-4120-b968-a63357a333d8" providerId="AD" clId="Web-{0BFE2040-BF20-9BFE-C166-CDA67FD12606}" dt="2024-09-24T08:36:57.269" v="25"/>
        <pc:sldMkLst>
          <pc:docMk/>
          <pc:sldMk cId="0" sldId="287"/>
        </pc:sldMkLst>
      </pc:sldChg>
      <pc:sldChg chg="mod modShow">
        <pc:chgData name="Tania Wyss" userId="S::tania.wyss@sib.swiss::920dd213-5c1e-4120-b968-a63357a333d8" providerId="AD" clId="Web-{0BFE2040-BF20-9BFE-C166-CDA67FD12606}" dt="2024-09-24T08:36:53.487" v="13"/>
        <pc:sldMkLst>
          <pc:docMk/>
          <pc:sldMk cId="0" sldId="288"/>
        </pc:sldMkLst>
      </pc:sldChg>
      <pc:sldChg chg="mod modShow">
        <pc:chgData name="Tania Wyss" userId="S::tania.wyss@sib.swiss::920dd213-5c1e-4120-b968-a63357a333d8" providerId="AD" clId="Web-{0BFE2040-BF20-9BFE-C166-CDA67FD12606}" dt="2024-09-24T08:36:56.909" v="24"/>
        <pc:sldMkLst>
          <pc:docMk/>
          <pc:sldMk cId="0" sldId="289"/>
        </pc:sldMkLst>
      </pc:sldChg>
      <pc:sldChg chg="mod modShow">
        <pc:chgData name="Tania Wyss" userId="S::tania.wyss@sib.swiss::920dd213-5c1e-4120-b968-a63357a333d8" providerId="AD" clId="Web-{0BFE2040-BF20-9BFE-C166-CDA67FD12606}" dt="2024-09-24T08:36:55.003" v="21"/>
        <pc:sldMkLst>
          <pc:docMk/>
          <pc:sldMk cId="0" sldId="290"/>
        </pc:sldMkLst>
      </pc:sldChg>
      <pc:sldChg chg="mod modShow">
        <pc:chgData name="Tania Wyss" userId="S::tania.wyss@sib.swiss::920dd213-5c1e-4120-b968-a63357a333d8" providerId="AD" clId="Web-{0BFE2040-BF20-9BFE-C166-CDA67FD12606}" dt="2024-09-24T08:36:54.815" v="20"/>
        <pc:sldMkLst>
          <pc:docMk/>
          <pc:sldMk cId="0" sldId="291"/>
        </pc:sldMkLst>
      </pc:sldChg>
      <pc:sldChg chg="mod modShow">
        <pc:chgData name="Tania Wyss" userId="S::tania.wyss@sib.swiss::920dd213-5c1e-4120-b968-a63357a333d8" providerId="AD" clId="Web-{0BFE2040-BF20-9BFE-C166-CDA67FD12606}" dt="2024-09-24T08:36:54.597" v="19"/>
        <pc:sldMkLst>
          <pc:docMk/>
          <pc:sldMk cId="0" sldId="292"/>
        </pc:sldMkLst>
      </pc:sldChg>
      <pc:sldChg chg="mod modShow">
        <pc:chgData name="Tania Wyss" userId="S::tania.wyss@sib.swiss::920dd213-5c1e-4120-b968-a63357a333d8" providerId="AD" clId="Web-{0BFE2040-BF20-9BFE-C166-CDA67FD12606}" dt="2024-09-24T08:36:53.737" v="14"/>
        <pc:sldMkLst>
          <pc:docMk/>
          <pc:sldMk cId="0" sldId="294"/>
        </pc:sldMkLst>
      </pc:sldChg>
      <pc:sldChg chg="mod modShow">
        <pc:chgData name="Tania Wyss" userId="S::tania.wyss@sib.swiss::920dd213-5c1e-4120-b968-a63357a333d8" providerId="AD" clId="Web-{0BFE2040-BF20-9BFE-C166-CDA67FD12606}" dt="2024-09-24T08:36:54.331" v="18"/>
        <pc:sldMkLst>
          <pc:docMk/>
          <pc:sldMk cId="0" sldId="295"/>
        </pc:sldMkLst>
      </pc:sldChg>
      <pc:sldChg chg="mod modShow">
        <pc:chgData name="Tania Wyss" userId="S::tania.wyss@sib.swiss::920dd213-5c1e-4120-b968-a63357a333d8" providerId="AD" clId="Web-{0BFE2040-BF20-9BFE-C166-CDA67FD12606}" dt="2024-09-24T08:36:53.925" v="15"/>
        <pc:sldMkLst>
          <pc:docMk/>
          <pc:sldMk cId="0" sldId="296"/>
        </pc:sldMkLst>
      </pc:sldChg>
      <pc:sldChg chg="mod modShow">
        <pc:chgData name="Tania Wyss" userId="S::tania.wyss@sib.swiss::920dd213-5c1e-4120-b968-a63357a333d8" providerId="AD" clId="Web-{0BFE2040-BF20-9BFE-C166-CDA67FD12606}" dt="2024-09-24T08:36:54.190" v="17"/>
        <pc:sldMkLst>
          <pc:docMk/>
          <pc:sldMk cId="0" sldId="297"/>
        </pc:sldMkLst>
      </pc:sldChg>
      <pc:sldChg chg="mod modShow">
        <pc:chgData name="Tania Wyss" userId="S::tania.wyss@sib.swiss::920dd213-5c1e-4120-b968-a63357a333d8" providerId="AD" clId="Web-{0BFE2040-BF20-9BFE-C166-CDA67FD12606}" dt="2024-09-24T08:36:55.315" v="22"/>
        <pc:sldMkLst>
          <pc:docMk/>
          <pc:sldMk cId="0" sldId="298"/>
        </pc:sldMkLst>
      </pc:sldChg>
      <pc:sldChg chg="mod modShow">
        <pc:chgData name="Tania Wyss" userId="S::tania.wyss@sib.swiss::920dd213-5c1e-4120-b968-a63357a333d8" providerId="AD" clId="Web-{0BFE2040-BF20-9BFE-C166-CDA67FD12606}" dt="2024-09-24T08:36:54.003" v="16"/>
        <pc:sldMkLst>
          <pc:docMk/>
          <pc:sldMk cId="0" sldId="299"/>
        </pc:sldMkLst>
      </pc:sldChg>
    </pc:docChg>
  </pc:docChgLst>
  <pc:docChgLst>
    <pc:chgData name="Tania Wyss" userId="S::tania.wyss@sib.swiss::920dd213-5c1e-4120-b968-a63357a333d8" providerId="AD" clId="Web-{8BF4239B-1777-F744-BE09-A54A500057CB}"/>
    <pc:docChg chg="modSld">
      <pc:chgData name="Tania Wyss" userId="S::tania.wyss@sib.swiss::920dd213-5c1e-4120-b968-a63357a333d8" providerId="AD" clId="Web-{8BF4239B-1777-F744-BE09-A54A500057CB}" dt="2024-09-23T14:24:23.786" v="185" actId="14100"/>
      <pc:docMkLst>
        <pc:docMk/>
      </pc:docMkLst>
      <pc:sldChg chg="modSp">
        <pc:chgData name="Tania Wyss" userId="S::tania.wyss@sib.swiss::920dd213-5c1e-4120-b968-a63357a333d8" providerId="AD" clId="Web-{8BF4239B-1777-F744-BE09-A54A500057CB}" dt="2024-09-23T14:09:08.584" v="90" actId="20577"/>
        <pc:sldMkLst>
          <pc:docMk/>
          <pc:sldMk cId="0" sldId="264"/>
        </pc:sldMkLst>
        <pc:spChg chg="mod">
          <ac:chgData name="Tania Wyss" userId="S::tania.wyss@sib.swiss::920dd213-5c1e-4120-b968-a63357a333d8" providerId="AD" clId="Web-{8BF4239B-1777-F744-BE09-A54A500057CB}" dt="2024-09-23T14:09:08.584" v="90" actId="20577"/>
          <ac:spMkLst>
            <pc:docMk/>
            <pc:sldMk cId="0" sldId="264"/>
            <ac:spMk id="2" creationId="{00000000-0000-0000-0000-000000000000}"/>
          </ac:spMkLst>
        </pc:spChg>
        <pc:picChg chg="mod">
          <ac:chgData name="Tania Wyss" userId="S::tania.wyss@sib.swiss::920dd213-5c1e-4120-b968-a63357a333d8" providerId="AD" clId="Web-{8BF4239B-1777-F744-BE09-A54A500057CB}" dt="2024-09-23T14:05:56.640" v="75" actId="1076"/>
          <ac:picMkLst>
            <pc:docMk/>
            <pc:sldMk cId="0" sldId="264"/>
            <ac:picMk id="4" creationId="{00000000-0000-0000-0000-000000000000}"/>
          </ac:picMkLst>
        </pc:picChg>
      </pc:sldChg>
      <pc:sldChg chg="modSp">
        <pc:chgData name="Tania Wyss" userId="S::tania.wyss@sib.swiss::920dd213-5c1e-4120-b968-a63357a333d8" providerId="AD" clId="Web-{8BF4239B-1777-F744-BE09-A54A500057CB}" dt="2024-09-23T14:10:48.556" v="123" actId="20577"/>
        <pc:sldMkLst>
          <pc:docMk/>
          <pc:sldMk cId="0" sldId="269"/>
        </pc:sldMkLst>
        <pc:spChg chg="mod">
          <ac:chgData name="Tania Wyss" userId="S::tania.wyss@sib.swiss::920dd213-5c1e-4120-b968-a63357a333d8" providerId="AD" clId="Web-{8BF4239B-1777-F744-BE09-A54A500057CB}" dt="2024-09-23T14:10:48.556" v="123" actId="20577"/>
          <ac:spMkLst>
            <pc:docMk/>
            <pc:sldMk cId="0" sldId="269"/>
            <ac:spMk id="72" creationId="{44E0E802-62BD-D14A-B8F9-B59F7A2E4D2A}"/>
          </ac:spMkLst>
        </pc:spChg>
      </pc:sldChg>
      <pc:sldChg chg="modSp">
        <pc:chgData name="Tania Wyss" userId="S::tania.wyss@sib.swiss::920dd213-5c1e-4120-b968-a63357a333d8" providerId="AD" clId="Web-{8BF4239B-1777-F744-BE09-A54A500057CB}" dt="2024-09-23T14:11:51.683" v="124" actId="14100"/>
        <pc:sldMkLst>
          <pc:docMk/>
          <pc:sldMk cId="0" sldId="275"/>
        </pc:sldMkLst>
        <pc:spChg chg="mod">
          <ac:chgData name="Tania Wyss" userId="S::tania.wyss@sib.swiss::920dd213-5c1e-4120-b968-a63357a333d8" providerId="AD" clId="Web-{8BF4239B-1777-F744-BE09-A54A500057CB}" dt="2024-09-23T14:11:51.683" v="124" actId="14100"/>
          <ac:spMkLst>
            <pc:docMk/>
            <pc:sldMk cId="0" sldId="275"/>
            <ac:spMk id="4" creationId="{00000000-0000-0000-0000-000000000000}"/>
          </ac:spMkLst>
        </pc:spChg>
      </pc:sldChg>
      <pc:sldChg chg="modSp">
        <pc:chgData name="Tania Wyss" userId="S::tania.wyss@sib.swiss::920dd213-5c1e-4120-b968-a63357a333d8" providerId="AD" clId="Web-{8BF4239B-1777-F744-BE09-A54A500057CB}" dt="2024-09-23T14:21:55.485" v="166" actId="20577"/>
        <pc:sldMkLst>
          <pc:docMk/>
          <pc:sldMk cId="0" sldId="276"/>
        </pc:sldMkLst>
        <pc:spChg chg="mod">
          <ac:chgData name="Tania Wyss" userId="S::tania.wyss@sib.swiss::920dd213-5c1e-4120-b968-a63357a333d8" providerId="AD" clId="Web-{8BF4239B-1777-F744-BE09-A54A500057CB}" dt="2024-09-23T14:21:55.485" v="166" actId="20577"/>
          <ac:spMkLst>
            <pc:docMk/>
            <pc:sldMk cId="0" sldId="276"/>
            <ac:spMk id="3" creationId="{00000000-0000-0000-0000-000000000000}"/>
          </ac:spMkLst>
        </pc:spChg>
        <pc:spChg chg="mod">
          <ac:chgData name="Tania Wyss" userId="S::tania.wyss@sib.swiss::920dd213-5c1e-4120-b968-a63357a333d8" providerId="AD" clId="Web-{8BF4239B-1777-F744-BE09-A54A500057CB}" dt="2024-09-23T14:21:46.656" v="164" actId="20577"/>
          <ac:spMkLst>
            <pc:docMk/>
            <pc:sldMk cId="0" sldId="276"/>
            <ac:spMk id="4" creationId="{00000000-0000-0000-0000-000000000000}"/>
          </ac:spMkLst>
        </pc:spChg>
      </pc:sldChg>
      <pc:sldChg chg="modSp">
        <pc:chgData name="Tania Wyss" userId="S::tania.wyss@sib.swiss::920dd213-5c1e-4120-b968-a63357a333d8" providerId="AD" clId="Web-{8BF4239B-1777-F744-BE09-A54A500057CB}" dt="2024-09-23T14:13:20.593" v="127" actId="20577"/>
        <pc:sldMkLst>
          <pc:docMk/>
          <pc:sldMk cId="0" sldId="281"/>
        </pc:sldMkLst>
        <pc:spChg chg="mod">
          <ac:chgData name="Tania Wyss" userId="S::tania.wyss@sib.swiss::920dd213-5c1e-4120-b968-a63357a333d8" providerId="AD" clId="Web-{8BF4239B-1777-F744-BE09-A54A500057CB}" dt="2024-09-23T14:13:20.593" v="127" actId="20577"/>
          <ac:spMkLst>
            <pc:docMk/>
            <pc:sldMk cId="0" sldId="281"/>
            <ac:spMk id="2" creationId="{00000000-0000-0000-0000-000000000000}"/>
          </ac:spMkLst>
        </pc:spChg>
      </pc:sldChg>
      <pc:sldChg chg="modSp">
        <pc:chgData name="Tania Wyss" userId="S::tania.wyss@sib.swiss::920dd213-5c1e-4120-b968-a63357a333d8" providerId="AD" clId="Web-{8BF4239B-1777-F744-BE09-A54A500057CB}" dt="2024-09-23T14:14:27.579" v="131" actId="20577"/>
        <pc:sldMkLst>
          <pc:docMk/>
          <pc:sldMk cId="2919115479" sldId="284"/>
        </pc:sldMkLst>
        <pc:spChg chg="mod">
          <ac:chgData name="Tania Wyss" userId="S::tania.wyss@sib.swiss::920dd213-5c1e-4120-b968-a63357a333d8" providerId="AD" clId="Web-{8BF4239B-1777-F744-BE09-A54A500057CB}" dt="2024-09-23T14:14:27.579" v="131" actId="20577"/>
          <ac:spMkLst>
            <pc:docMk/>
            <pc:sldMk cId="2919115479" sldId="284"/>
            <ac:spMk id="2" creationId="{00000000-0000-0000-0000-000000000000}"/>
          </ac:spMkLst>
        </pc:spChg>
      </pc:sldChg>
      <pc:sldChg chg="modSp">
        <pc:chgData name="Tania Wyss" userId="S::tania.wyss@sib.swiss::920dd213-5c1e-4120-b968-a63357a333d8" providerId="AD" clId="Web-{8BF4239B-1777-F744-BE09-A54A500057CB}" dt="2024-09-23T14:15:04.283" v="133" actId="20577"/>
        <pc:sldMkLst>
          <pc:docMk/>
          <pc:sldMk cId="2441102219" sldId="286"/>
        </pc:sldMkLst>
        <pc:spChg chg="mod">
          <ac:chgData name="Tania Wyss" userId="S::tania.wyss@sib.swiss::920dd213-5c1e-4120-b968-a63357a333d8" providerId="AD" clId="Web-{8BF4239B-1777-F744-BE09-A54A500057CB}" dt="2024-09-23T14:15:04.283" v="133" actId="20577"/>
          <ac:spMkLst>
            <pc:docMk/>
            <pc:sldMk cId="2441102219" sldId="286"/>
            <ac:spMk id="2" creationId="{00000000-0000-0000-0000-000000000000}"/>
          </ac:spMkLst>
        </pc:spChg>
      </pc:sldChg>
      <pc:sldChg chg="modSp">
        <pc:chgData name="Tania Wyss" userId="S::tania.wyss@sib.swiss::920dd213-5c1e-4120-b968-a63357a333d8" providerId="AD" clId="Web-{8BF4239B-1777-F744-BE09-A54A500057CB}" dt="2024-09-23T14:18:34.915" v="143" actId="20577"/>
        <pc:sldMkLst>
          <pc:docMk/>
          <pc:sldMk cId="0" sldId="287"/>
        </pc:sldMkLst>
        <pc:spChg chg="mod">
          <ac:chgData name="Tania Wyss" userId="S::tania.wyss@sib.swiss::920dd213-5c1e-4120-b968-a63357a333d8" providerId="AD" clId="Web-{8BF4239B-1777-F744-BE09-A54A500057CB}" dt="2024-09-23T14:18:34.915" v="143" actId="20577"/>
          <ac:spMkLst>
            <pc:docMk/>
            <pc:sldMk cId="0" sldId="287"/>
            <ac:spMk id="2" creationId="{00000000-0000-0000-0000-000000000000}"/>
          </ac:spMkLst>
        </pc:spChg>
      </pc:sldChg>
      <pc:sldChg chg="modSp">
        <pc:chgData name="Tania Wyss" userId="S::tania.wyss@sib.swiss::920dd213-5c1e-4120-b968-a63357a333d8" providerId="AD" clId="Web-{8BF4239B-1777-F744-BE09-A54A500057CB}" dt="2024-09-23T14:18:56.479" v="147" actId="20577"/>
        <pc:sldMkLst>
          <pc:docMk/>
          <pc:sldMk cId="0" sldId="289"/>
        </pc:sldMkLst>
        <pc:spChg chg="mod">
          <ac:chgData name="Tania Wyss" userId="S::tania.wyss@sib.swiss::920dd213-5c1e-4120-b968-a63357a333d8" providerId="AD" clId="Web-{8BF4239B-1777-F744-BE09-A54A500057CB}" dt="2024-09-23T14:18:56.479" v="147" actId="20577"/>
          <ac:spMkLst>
            <pc:docMk/>
            <pc:sldMk cId="0" sldId="289"/>
            <ac:spMk id="4" creationId="{00000000-0000-0000-0000-000000000000}"/>
          </ac:spMkLst>
        </pc:spChg>
      </pc:sldChg>
      <pc:sldChg chg="modSp mod modShow">
        <pc:chgData name="Tania Wyss" userId="S::tania.wyss@sib.swiss::920dd213-5c1e-4120-b968-a63357a333d8" providerId="AD" clId="Web-{8BF4239B-1777-F744-BE09-A54A500057CB}" dt="2024-09-23T14:19:11.604" v="149"/>
        <pc:sldMkLst>
          <pc:docMk/>
          <pc:sldMk cId="0" sldId="290"/>
        </pc:sldMkLst>
        <pc:spChg chg="mod">
          <ac:chgData name="Tania Wyss" userId="S::tania.wyss@sib.swiss::920dd213-5c1e-4120-b968-a63357a333d8" providerId="AD" clId="Web-{8BF4239B-1777-F744-BE09-A54A500057CB}" dt="2024-09-23T14:19:03.870" v="148" actId="14100"/>
          <ac:spMkLst>
            <pc:docMk/>
            <pc:sldMk cId="0" sldId="290"/>
            <ac:spMk id="4" creationId="{00000000-0000-0000-0000-000000000000}"/>
          </ac:spMkLst>
        </pc:spChg>
      </pc:sldChg>
      <pc:sldChg chg="mod modShow">
        <pc:chgData name="Tania Wyss" userId="S::tania.wyss@sib.swiss::920dd213-5c1e-4120-b968-a63357a333d8" providerId="AD" clId="Web-{8BF4239B-1777-F744-BE09-A54A500057CB}" dt="2024-09-23T14:19:22.761" v="150"/>
        <pc:sldMkLst>
          <pc:docMk/>
          <pc:sldMk cId="0" sldId="291"/>
        </pc:sldMkLst>
      </pc:sldChg>
      <pc:sldChg chg="mod modShow">
        <pc:chgData name="Tania Wyss" userId="S::tania.wyss@sib.swiss::920dd213-5c1e-4120-b968-a63357a333d8" providerId="AD" clId="Web-{8BF4239B-1777-F744-BE09-A54A500057CB}" dt="2024-09-23T14:19:39.793" v="151"/>
        <pc:sldMkLst>
          <pc:docMk/>
          <pc:sldMk cId="0" sldId="293"/>
        </pc:sldMkLst>
      </pc:sldChg>
      <pc:sldChg chg="modSp">
        <pc:chgData name="Tania Wyss" userId="S::tania.wyss@sib.swiss::920dd213-5c1e-4120-b968-a63357a333d8" providerId="AD" clId="Web-{8BF4239B-1777-F744-BE09-A54A500057CB}" dt="2024-09-23T14:22:51.065" v="172" actId="20577"/>
        <pc:sldMkLst>
          <pc:docMk/>
          <pc:sldMk cId="0" sldId="294"/>
        </pc:sldMkLst>
        <pc:spChg chg="mod">
          <ac:chgData name="Tania Wyss" userId="S::tania.wyss@sib.swiss::920dd213-5c1e-4120-b968-a63357a333d8" providerId="AD" clId="Web-{8BF4239B-1777-F744-BE09-A54A500057CB}" dt="2024-09-23T14:22:51.065" v="172" actId="20577"/>
          <ac:spMkLst>
            <pc:docMk/>
            <pc:sldMk cId="0" sldId="294"/>
            <ac:spMk id="2" creationId="{00000000-0000-0000-0000-000000000000}"/>
          </ac:spMkLst>
        </pc:spChg>
      </pc:sldChg>
      <pc:sldChg chg="modSp">
        <pc:chgData name="Tania Wyss" userId="S::tania.wyss@sib.swiss::920dd213-5c1e-4120-b968-a63357a333d8" providerId="AD" clId="Web-{8BF4239B-1777-F744-BE09-A54A500057CB}" dt="2024-09-23T14:23:24.066" v="177" actId="14100"/>
        <pc:sldMkLst>
          <pc:docMk/>
          <pc:sldMk cId="0" sldId="296"/>
        </pc:sldMkLst>
        <pc:spChg chg="mod">
          <ac:chgData name="Tania Wyss" userId="S::tania.wyss@sib.swiss::920dd213-5c1e-4120-b968-a63357a333d8" providerId="AD" clId="Web-{8BF4239B-1777-F744-BE09-A54A500057CB}" dt="2024-09-23T14:23:00.346" v="173" actId="20577"/>
          <ac:spMkLst>
            <pc:docMk/>
            <pc:sldMk cId="0" sldId="296"/>
            <ac:spMk id="2" creationId="{00000000-0000-0000-0000-000000000000}"/>
          </ac:spMkLst>
        </pc:spChg>
        <pc:spChg chg="mod">
          <ac:chgData name="Tania Wyss" userId="S::tania.wyss@sib.swiss::920dd213-5c1e-4120-b968-a63357a333d8" providerId="AD" clId="Web-{8BF4239B-1777-F744-BE09-A54A500057CB}" dt="2024-09-23T14:23:24.066" v="177" actId="14100"/>
          <ac:spMkLst>
            <pc:docMk/>
            <pc:sldMk cId="0" sldId="296"/>
            <ac:spMk id="6" creationId="{00000000-0000-0000-0000-000000000000}"/>
          </ac:spMkLst>
        </pc:spChg>
      </pc:sldChg>
      <pc:sldChg chg="modSp">
        <pc:chgData name="Tania Wyss" userId="S::tania.wyss@sib.swiss::920dd213-5c1e-4120-b968-a63357a333d8" providerId="AD" clId="Web-{8BF4239B-1777-F744-BE09-A54A500057CB}" dt="2024-09-23T14:24:23.786" v="185" actId="14100"/>
        <pc:sldMkLst>
          <pc:docMk/>
          <pc:sldMk cId="0" sldId="297"/>
        </pc:sldMkLst>
        <pc:spChg chg="mod">
          <ac:chgData name="Tania Wyss" userId="S::tania.wyss@sib.swiss::920dd213-5c1e-4120-b968-a63357a333d8" providerId="AD" clId="Web-{8BF4239B-1777-F744-BE09-A54A500057CB}" dt="2024-09-23T14:24:23.786" v="185" actId="14100"/>
          <ac:spMkLst>
            <pc:docMk/>
            <pc:sldMk cId="0" sldId="297"/>
            <ac:spMk id="4" creationId="{00000000-0000-0000-0000-000000000000}"/>
          </ac:spMkLst>
        </pc:spChg>
        <pc:spChg chg="mod">
          <ac:chgData name="Tania Wyss" userId="S::tania.wyss@sib.swiss::920dd213-5c1e-4120-b968-a63357a333d8" providerId="AD" clId="Web-{8BF4239B-1777-F744-BE09-A54A500057CB}" dt="2024-09-23T14:24:17.177" v="184" actId="20577"/>
          <ac:spMkLst>
            <pc:docMk/>
            <pc:sldMk cId="0" sldId="297"/>
            <ac:spMk id="5" creationId="{00000000-0000-0000-0000-000000000000}"/>
          </ac:spMkLst>
        </pc:spChg>
      </pc:sldChg>
      <pc:sldChg chg="modSp">
        <pc:chgData name="Tania Wyss" userId="S::tania.wyss@sib.swiss::920dd213-5c1e-4120-b968-a63357a333d8" providerId="AD" clId="Web-{8BF4239B-1777-F744-BE09-A54A500057CB}" dt="2024-09-23T14:03:25.885" v="13" actId="20577"/>
        <pc:sldMkLst>
          <pc:docMk/>
          <pc:sldMk cId="1831515530" sldId="373"/>
        </pc:sldMkLst>
        <pc:spChg chg="mod">
          <ac:chgData name="Tania Wyss" userId="S::tania.wyss@sib.swiss::920dd213-5c1e-4120-b968-a63357a333d8" providerId="AD" clId="Web-{8BF4239B-1777-F744-BE09-A54A500057CB}" dt="2024-09-23T14:03:25.885" v="13" actId="20577"/>
          <ac:spMkLst>
            <pc:docMk/>
            <pc:sldMk cId="1831515530" sldId="373"/>
            <ac:spMk id="9219" creationId="{00000000-0000-0000-0000-000000000000}"/>
          </ac:spMkLst>
        </pc:spChg>
      </pc:sldChg>
      <pc:sldChg chg="mod modShow">
        <pc:chgData name="Tania Wyss" userId="S::tania.wyss@sib.swiss::920dd213-5c1e-4120-b968-a63357a333d8" providerId="AD" clId="Web-{8BF4239B-1777-F744-BE09-A54A500057CB}" dt="2024-09-23T14:04:09.199" v="14"/>
        <pc:sldMkLst>
          <pc:docMk/>
          <pc:sldMk cId="3740125015" sldId="374"/>
        </pc:sldMkLst>
      </pc:sldChg>
      <pc:sldChg chg="modSp">
        <pc:chgData name="Tania Wyss" userId="S::tania.wyss@sib.swiss::920dd213-5c1e-4120-b968-a63357a333d8" providerId="AD" clId="Web-{8BF4239B-1777-F744-BE09-A54A500057CB}" dt="2024-09-23T14:16:24.286" v="140" actId="20577"/>
        <pc:sldMkLst>
          <pc:docMk/>
          <pc:sldMk cId="382655499" sldId="383"/>
        </pc:sldMkLst>
        <pc:spChg chg="mod">
          <ac:chgData name="Tania Wyss" userId="S::tania.wyss@sib.swiss::920dd213-5c1e-4120-b968-a63357a333d8" providerId="AD" clId="Web-{8BF4239B-1777-F744-BE09-A54A500057CB}" dt="2024-09-23T14:16:24.286" v="140" actId="20577"/>
          <ac:spMkLst>
            <pc:docMk/>
            <pc:sldMk cId="382655499" sldId="383"/>
            <ac:spMk id="6" creationId="{FC5FA51E-7CD9-CF46-9BB5-315AD2EC56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9A503CC-7394-B845-A45A-C7C92E851B16}" type="datetimeFigureOut">
              <a:rPr lang="en-US" smtClean="0"/>
              <a:t>9/30/2024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3EABF4D3-A546-3148-9575-9A761C7268E8}" type="slidenum">
              <a:rPr lang="en-US" smtClean="0"/>
              <a:t>‹#›</a:t>
            </a:fld>
            <a:endParaRPr lang="en-US"/>
          </a:p>
        </p:txBody>
      </p:sp>
    </p:spTree>
    <p:extLst>
      <p:ext uri="{BB962C8B-B14F-4D97-AF65-F5344CB8AC3E}">
        <p14:creationId xmlns:p14="http://schemas.microsoft.com/office/powerpoint/2010/main" val="10853779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x-none"/>
              <a:t>Open the R page </a:t>
            </a:r>
            <a:r>
              <a:rPr lang="en-GB"/>
              <a:t>https://</a:t>
            </a:r>
            <a:r>
              <a:rPr lang="en-GB" err="1"/>
              <a:t>www.r-project.org</a:t>
            </a:r>
            <a:r>
              <a:rPr lang="en-GB"/>
              <a:t>/</a:t>
            </a:r>
            <a:r>
              <a:rPr lang="x-none"/>
              <a:t> and highlight some aspects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solidFill>
                <a:srgbClr val="444444"/>
              </a:solidFill>
              <a:latin typeface="Helvetica Neue" panose="02000503000000020004"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x-none">
                <a:solidFill>
                  <a:srgbClr val="444444"/>
                </a:solidFill>
                <a:latin typeface="Helvetica Neue" panose="02000503000000020004" pitchFamily="2" charset="0"/>
              </a:rPr>
              <a:t>What is R:</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solidFill>
                <a:srgbClr val="444444"/>
              </a:solidFill>
              <a:latin typeface="Helvetica Neue" panose="02000503000000020004" pitchFamily="2" charset="0"/>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a:solidFill>
                  <a:srgbClr val="444444"/>
                </a:solidFill>
                <a:latin typeface="Helvetica Neue" panose="02000503000000020004" pitchFamily="2" charset="0"/>
              </a:rPr>
              <a:t>L</a:t>
            </a:r>
            <a:r>
              <a:rPr lang="en-GB" b="0" i="0">
                <a:solidFill>
                  <a:srgbClr val="444444"/>
                </a:solidFill>
                <a:effectLst/>
                <a:latin typeface="Helvetica Neue" panose="02000503000000020004" pitchFamily="2" charset="0"/>
              </a:rPr>
              <a:t>anguage and environment for statistical computing and graphics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b="1"/>
              <a:t>Free </a:t>
            </a:r>
            <a:r>
              <a:rPr lang="en-GB"/>
              <a:t>(GNU General Public License)</a:t>
            </a:r>
          </a:p>
          <a:p>
            <a:pPr marL="171450" indent="-171450">
              <a:buFontTx/>
              <a:buChar char="-"/>
            </a:pPr>
            <a:r>
              <a:rPr lang="en-GB"/>
              <a:t>It compiles and runs on a </a:t>
            </a:r>
            <a:r>
              <a:rPr lang="en-GB" b="1"/>
              <a:t>wide variety of platforms</a:t>
            </a:r>
            <a:r>
              <a:rPr lang="en-GB"/>
              <a:t> (including Linux, Windows and MacOS).</a:t>
            </a:r>
          </a:p>
          <a:p>
            <a:pPr marL="171450" indent="-171450">
              <a:buFontTx/>
              <a:buChar char="-"/>
            </a:pPr>
            <a:r>
              <a:rPr lang="en-GB"/>
              <a:t>Wide variety of </a:t>
            </a:r>
            <a:r>
              <a:rPr lang="en-GB" b="1"/>
              <a:t>data analysis and graphical techniques</a:t>
            </a:r>
          </a:p>
          <a:p>
            <a:pPr marL="171450" indent="-171450">
              <a:buFontTx/>
              <a:buChar char="-"/>
            </a:pPr>
            <a:r>
              <a:rPr lang="en-GB"/>
              <a:t>It is highly extensible (open source - </a:t>
            </a:r>
            <a:r>
              <a:rPr lang="en-GB" b="1"/>
              <a:t>large community </a:t>
            </a:r>
            <a:r>
              <a:rPr lang="en-GB"/>
              <a:t>- anyone can contribute with add-on packages for additional functionalities - </a:t>
            </a:r>
            <a:r>
              <a:rPr lang="en-GB" b="1"/>
              <a:t>thousands of packages available -&gt; Wide variety of tools for data analysis</a:t>
            </a:r>
          </a:p>
          <a:p>
            <a:pPr marL="171450" indent="-171450">
              <a:buFontTx/>
              <a:buChar char="-"/>
            </a:pPr>
            <a:r>
              <a:rPr lang="en-GB"/>
              <a:t>The basic R installation is maintained by a group of core developers - </a:t>
            </a:r>
            <a:r>
              <a:rPr lang="en-GB" b="1"/>
              <a:t>upgrades every 6 months</a:t>
            </a:r>
          </a:p>
          <a:p>
            <a:pPr marL="0" marR="0" lvl="0" indent="0" algn="l" defTabSz="457200" rtl="0" eaLnBrk="1" fontAlgn="auto" latinLnBrk="0" hangingPunct="1">
              <a:lnSpc>
                <a:spcPct val="100000"/>
              </a:lnSpc>
              <a:spcBef>
                <a:spcPts val="0"/>
              </a:spcBef>
              <a:spcAft>
                <a:spcPts val="0"/>
              </a:spcAft>
              <a:buClrTx/>
              <a:buSzTx/>
              <a:buFontTx/>
              <a:buNone/>
              <a:tabLst/>
              <a:defRPr/>
            </a:pPr>
            <a:endParaRPr lang="x-none"/>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9</a:t>
            </a:fld>
            <a:endParaRPr lang="en-US"/>
          </a:p>
        </p:txBody>
      </p:sp>
    </p:spTree>
    <p:extLst>
      <p:ext uri="{BB962C8B-B14F-4D97-AF65-F5344CB8AC3E}">
        <p14:creationId xmlns:p14="http://schemas.microsoft.com/office/powerpoint/2010/main" val="369089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t>Planning and preparation:</a:t>
            </a:r>
          </a:p>
          <a:p>
            <a:pPr marL="171450" indent="-171450">
              <a:buFontTx/>
              <a:buChar char="-"/>
            </a:pPr>
            <a:r>
              <a:rPr lang="en-GB"/>
              <a:t>S</a:t>
            </a:r>
            <a:r>
              <a:rPr lang="x-none"/>
              <a:t>cientific question</a:t>
            </a:r>
          </a:p>
          <a:p>
            <a:pPr marL="171450" indent="-171450">
              <a:buFontTx/>
              <a:buChar char="-"/>
            </a:pPr>
            <a:r>
              <a:rPr lang="x-none"/>
              <a:t>Power analysis</a:t>
            </a:r>
          </a:p>
          <a:p>
            <a:pPr marL="171450" indent="-171450">
              <a:buFontTx/>
              <a:buChar char="-"/>
            </a:pPr>
            <a:r>
              <a:rPr lang="x-none"/>
              <a:t>Panel design</a:t>
            </a:r>
          </a:p>
          <a:p>
            <a:pPr marL="171450" indent="-171450">
              <a:buFontTx/>
              <a:buChar char="-"/>
            </a:pPr>
            <a:endParaRPr lang="x-none"/>
          </a:p>
          <a:p>
            <a:r>
              <a:rPr lang="x-none"/>
              <a:t>Data acquisition</a:t>
            </a:r>
          </a:p>
          <a:p>
            <a:pPr marL="171450" indent="-171450">
              <a:buFontTx/>
              <a:buChar char="-"/>
            </a:pPr>
            <a:r>
              <a:rPr lang="x-none"/>
              <a:t>Fow cytometry data (</a:t>
            </a:r>
            <a:r>
              <a:rPr lang="en-GB"/>
              <a:t>﻿.fcs file</a:t>
            </a:r>
            <a:r>
              <a:rPr lang="x-none"/>
              <a:t>)</a:t>
            </a:r>
          </a:p>
          <a:p>
            <a:pPr marL="171450" indent="-171450">
              <a:buFontTx/>
              <a:buChar char="-"/>
            </a:pPr>
            <a:r>
              <a:rPr lang="x-none"/>
              <a:t>Clinical data, panel and other (excel, text )</a:t>
            </a:r>
          </a:p>
          <a:p>
            <a:endParaRPr lang="x-none"/>
          </a:p>
          <a:p>
            <a:r>
              <a:rPr lang="x-none"/>
              <a:t>Manual analysis (FlowJo)</a:t>
            </a:r>
          </a:p>
          <a:p>
            <a:pPr marL="171450" indent="-171450">
              <a:buFontTx/>
              <a:buChar char="-"/>
            </a:pPr>
            <a:r>
              <a:rPr lang="x-none"/>
              <a:t>Quality control</a:t>
            </a:r>
          </a:p>
          <a:p>
            <a:pPr marL="171450" indent="-171450">
              <a:buFontTx/>
              <a:buChar char="-"/>
            </a:pPr>
            <a:r>
              <a:rPr lang="x-none"/>
              <a:t>Gating</a:t>
            </a:r>
          </a:p>
          <a:p>
            <a:endParaRPr lang="x-none"/>
          </a:p>
          <a:p>
            <a:r>
              <a:rPr lang="x-none"/>
              <a:t>Preprocessing:</a:t>
            </a:r>
          </a:p>
          <a:p>
            <a:pPr marL="171450" indent="-171450">
              <a:buFontTx/>
              <a:buChar char="-"/>
            </a:pPr>
            <a:r>
              <a:rPr lang="en-GB"/>
              <a:t>D</a:t>
            </a:r>
            <a:r>
              <a:rPr lang="x-none"/>
              <a:t>ata formating, tidying up, cleaning, data manipulation (transformation)</a:t>
            </a:r>
          </a:p>
          <a:p>
            <a:pPr marL="171450" indent="-171450">
              <a:buFontTx/>
              <a:buChar char="-"/>
            </a:pPr>
            <a:r>
              <a:rPr lang="x-none"/>
              <a:t>Assessment of data quality (Quality control)</a:t>
            </a:r>
          </a:p>
          <a:p>
            <a:pPr marL="171450" indent="-171450">
              <a:buFontTx/>
              <a:buChar char="-"/>
            </a:pPr>
            <a:r>
              <a:rPr lang="x-none"/>
              <a:t>Data exploration (plots, tables with summaries, etc…)</a:t>
            </a:r>
          </a:p>
          <a:p>
            <a:pPr marL="171450" indent="-171450">
              <a:buFontTx/>
              <a:buChar char="-"/>
            </a:pPr>
            <a:endParaRPr lang="x-none"/>
          </a:p>
          <a:p>
            <a:pPr marL="171450" indent="-171450">
              <a:buFontTx/>
              <a:buChar char="-"/>
            </a:pPr>
            <a:endParaRPr lang="x-none"/>
          </a:p>
          <a:p>
            <a:r>
              <a:rPr lang="x-none"/>
              <a:t>Data representation:</a:t>
            </a:r>
          </a:p>
          <a:p>
            <a:pPr marL="171450" indent="-171450">
              <a:buFontTx/>
              <a:buChar char="-"/>
            </a:pPr>
            <a:r>
              <a:rPr lang="x-none"/>
              <a:t>Dimensionality reduction (PCA, UMAP tsne)</a:t>
            </a:r>
          </a:p>
          <a:p>
            <a:pPr marL="171450" indent="-171450">
              <a:buFontTx/>
              <a:buChar char="-"/>
            </a:pPr>
            <a:endParaRPr lang="x-none"/>
          </a:p>
          <a:p>
            <a:r>
              <a:rPr lang="x-none"/>
              <a:t>Analysis:</a:t>
            </a:r>
          </a:p>
          <a:p>
            <a:pPr marL="171450" indent="-171450">
              <a:buFontTx/>
              <a:buChar char="-"/>
            </a:pPr>
            <a:r>
              <a:rPr lang="x-none"/>
              <a:t>Clustering</a:t>
            </a:r>
          </a:p>
          <a:p>
            <a:pPr marL="171450" indent="-171450">
              <a:buFontTx/>
              <a:buChar char="-"/>
            </a:pPr>
            <a:r>
              <a:rPr lang="x-none"/>
              <a:t>Phenotype annotation / discovery</a:t>
            </a:r>
          </a:p>
          <a:p>
            <a:pPr marL="171450" indent="-171450">
              <a:buFontTx/>
              <a:buChar char="-"/>
            </a:pPr>
            <a:r>
              <a:rPr lang="x-none"/>
              <a:t>Hypothesis testing (differential abundance analysis, differential state analysis</a:t>
            </a:r>
          </a:p>
          <a:p>
            <a:pPr marL="171450" indent="-171450">
              <a:buFontTx/>
              <a:buChar char="-"/>
            </a:pPr>
            <a:r>
              <a:rPr lang="x-none"/>
              <a:t>Other statistical analysis (clinical data)</a:t>
            </a:r>
          </a:p>
        </p:txBody>
      </p:sp>
      <p:sp>
        <p:nvSpPr>
          <p:cNvPr id="4" name="Slide Number Placeholder 3"/>
          <p:cNvSpPr>
            <a:spLocks noGrp="1"/>
          </p:cNvSpPr>
          <p:nvPr>
            <p:ph type="sldNum" sz="quarter" idx="5"/>
          </p:nvPr>
        </p:nvSpPr>
        <p:spPr/>
        <p:txBody>
          <a:bodyPr/>
          <a:lstStyle/>
          <a:p>
            <a:fld id="{3EABF4D3-A546-3148-9575-9A761C7268E8}" type="slidenum">
              <a:rPr lang="en-US" smtClean="0"/>
              <a:t>10</a:t>
            </a:fld>
            <a:endParaRPr lang="en-US"/>
          </a:p>
        </p:txBody>
      </p:sp>
    </p:spTree>
    <p:extLst>
      <p:ext uri="{BB962C8B-B14F-4D97-AF65-F5344CB8AC3E}">
        <p14:creationId xmlns:p14="http://schemas.microsoft.com/office/powerpoint/2010/main" val="192965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Standard interface you get when launching R</a:t>
            </a:r>
          </a:p>
          <a:p>
            <a:endParaRPr lang="en-GB"/>
          </a:p>
          <a:p>
            <a:r>
              <a:rPr lang="en-GB"/>
              <a:t>Simple interface: </a:t>
            </a:r>
          </a:p>
          <a:p>
            <a:pPr marL="171450" indent="-171450">
              <a:buFontTx/>
              <a:buChar char="-"/>
            </a:pPr>
            <a:r>
              <a:rPr lang="en-GB"/>
              <a:t>menus and toolbars (limited to housekeeping tasks)</a:t>
            </a:r>
          </a:p>
          <a:p>
            <a:pPr marL="171450" indent="-171450">
              <a:buFontTx/>
              <a:buChar char="-"/>
            </a:pPr>
            <a:r>
              <a:rPr lang="en-GB"/>
              <a:t>a </a:t>
            </a:r>
            <a:r>
              <a:rPr lang="en-GB" b="1"/>
              <a:t>console</a:t>
            </a:r>
            <a:r>
              <a:rPr lang="en-GB"/>
              <a:t> window</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12</a:t>
            </a:fld>
            <a:endParaRPr lang="en-US"/>
          </a:p>
        </p:txBody>
      </p:sp>
    </p:spTree>
    <p:extLst>
      <p:ext uri="{BB962C8B-B14F-4D97-AF65-F5344CB8AC3E}">
        <p14:creationId xmlns:p14="http://schemas.microsoft.com/office/powerpoint/2010/main" val="392608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integrated development environment (IDE) is </a:t>
            </a:r>
            <a:r>
              <a:rPr lang="en-US" b="1"/>
              <a:t>a software application that helps programmers develop software code efficiently</a:t>
            </a:r>
            <a:r>
              <a:rPr lang="en-US"/>
              <a:t>. It increases developer productivity by combining capabilities such as software editing, building, testing, and packaging in an easy-to-use application.</a:t>
            </a:r>
          </a:p>
        </p:txBody>
      </p:sp>
      <p:sp>
        <p:nvSpPr>
          <p:cNvPr id="4" name="Slide Number Placeholder 3"/>
          <p:cNvSpPr>
            <a:spLocks noGrp="1"/>
          </p:cNvSpPr>
          <p:nvPr>
            <p:ph type="sldNum" sz="quarter" idx="10"/>
          </p:nvPr>
        </p:nvSpPr>
        <p:spPr/>
        <p:txBody>
          <a:bodyPr/>
          <a:lstStyle/>
          <a:p>
            <a:fld id="{3EABF4D3-A546-3148-9575-9A761C7268E8}" type="slidenum">
              <a:rPr lang="en-US" smtClean="0"/>
              <a:t>13</a:t>
            </a:fld>
            <a:endParaRPr lang="en-US"/>
          </a:p>
        </p:txBody>
      </p:sp>
    </p:spTree>
    <p:extLst>
      <p:ext uri="{BB962C8B-B14F-4D97-AF65-F5344CB8AC3E}">
        <p14:creationId xmlns:p14="http://schemas.microsoft.com/office/powerpoint/2010/main" val="420248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rgbClr val="212529"/>
                </a:solidFill>
                <a:latin typeface="Mulish"/>
              </a:rPr>
              <a:t>Four main </a:t>
            </a:r>
            <a:r>
              <a:rPr lang="en-GB" b="0" i="0">
                <a:solidFill>
                  <a:srgbClr val="212529"/>
                </a:solidFill>
                <a:effectLst/>
                <a:latin typeface="Mulish"/>
              </a:rPr>
              <a:t>panels: </a:t>
            </a:r>
          </a:p>
          <a:p>
            <a:pPr lvl="1"/>
            <a:r>
              <a:rPr lang="en-GB" b="0" i="0">
                <a:solidFill>
                  <a:srgbClr val="212529"/>
                </a:solidFill>
                <a:effectLst/>
                <a:latin typeface="Mulish"/>
              </a:rPr>
              <a:t>Console (or terminal)</a:t>
            </a:r>
          </a:p>
          <a:p>
            <a:pPr lvl="1"/>
            <a:r>
              <a:rPr lang="en-GB" b="0" i="0">
                <a:solidFill>
                  <a:srgbClr val="212529"/>
                </a:solidFill>
                <a:effectLst/>
                <a:latin typeface="Mulish"/>
              </a:rPr>
              <a:t>Editor (scripts)</a:t>
            </a:r>
          </a:p>
          <a:p>
            <a:pPr lvl="1"/>
            <a:r>
              <a:rPr lang="en-GB" b="0" i="0">
                <a:solidFill>
                  <a:srgbClr val="212529"/>
                </a:solidFill>
                <a:effectLst/>
                <a:latin typeface="Mulish"/>
              </a:rPr>
              <a:t>Workspace (Environment and History)</a:t>
            </a:r>
          </a:p>
          <a:p>
            <a:pPr lvl="1"/>
            <a:r>
              <a:rPr lang="en-GB" b="0" i="0">
                <a:solidFill>
                  <a:srgbClr val="212529"/>
                </a:solidFill>
                <a:effectLst/>
                <a:latin typeface="Mulish"/>
              </a:rPr>
              <a:t>File explorer (source documents) / Plots / Packages / Help</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14</a:t>
            </a:fld>
            <a:endParaRPr lang="en-US"/>
          </a:p>
        </p:txBody>
      </p:sp>
    </p:spTree>
    <p:extLst>
      <p:ext uri="{BB962C8B-B14F-4D97-AF65-F5344CB8AC3E}">
        <p14:creationId xmlns:p14="http://schemas.microsoft.com/office/powerpoint/2010/main" val="35416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t>Programming consists in giving orders (</a:t>
            </a:r>
            <a:r>
              <a:rPr lang="x-none" b="1"/>
              <a:t>commands</a:t>
            </a:r>
            <a:r>
              <a:rPr lang="x-none"/>
              <a:t>) for particular tasks to be performed. </a:t>
            </a:r>
          </a:p>
          <a:p>
            <a:r>
              <a:rPr lang="x-none"/>
              <a:t>Your </a:t>
            </a:r>
            <a:r>
              <a:rPr lang="x-none" b="1"/>
              <a:t>code</a:t>
            </a:r>
            <a:r>
              <a:rPr lang="x-none"/>
              <a:t> consists of a set of commands to be executed in succession.</a:t>
            </a:r>
          </a:p>
          <a:p>
            <a:endParaRPr lang="x-none"/>
          </a:p>
          <a:p>
            <a:r>
              <a:rPr lang="en-GB"/>
              <a:t>There are two ways of executing code: either directly in the </a:t>
            </a:r>
            <a:r>
              <a:rPr lang="en-GB" b="1"/>
              <a:t>console</a:t>
            </a:r>
            <a:r>
              <a:rPr lang="en-GB"/>
              <a:t> or by using </a:t>
            </a:r>
            <a:r>
              <a:rPr lang="en-GB" b="1"/>
              <a:t>scripts</a:t>
            </a:r>
            <a:endParaRPr lang="x-none"/>
          </a:p>
          <a:p>
            <a:r>
              <a:rPr lang="x-none"/>
              <a:t>In the console, commands are executed by typing them after the </a:t>
            </a:r>
            <a:r>
              <a:rPr lang="x-none" b="1"/>
              <a:t>prompt (&gt;)</a:t>
            </a:r>
            <a:r>
              <a:rPr lang="x-none"/>
              <a:t> and hiting the </a:t>
            </a:r>
            <a:r>
              <a:rPr lang="x-none" b="1"/>
              <a:t>return key </a:t>
            </a:r>
            <a:r>
              <a:rPr lang="x-none"/>
              <a:t>(eg: &gt; 2 + 3 )</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15</a:t>
            </a:fld>
            <a:endParaRPr lang="en-US"/>
          </a:p>
        </p:txBody>
      </p:sp>
    </p:spTree>
    <p:extLst>
      <p:ext uri="{BB962C8B-B14F-4D97-AF65-F5344CB8AC3E}">
        <p14:creationId xmlns:p14="http://schemas.microsoft.com/office/powerpoint/2010/main" val="24939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x-none"/>
              <a:t>In the console at the prompt ("&gt;")</a:t>
            </a:r>
            <a:endParaRPr lang="en-US"/>
          </a:p>
          <a:p>
            <a:pPr>
              <a:defRPr/>
            </a:pPr>
            <a:r>
              <a:rPr lang="x-none"/>
              <a:t># type the following commands followed by the "Enter" key after each one to view </a:t>
            </a:r>
          </a:p>
          <a:p>
            <a:pPr>
              <a:defRPr/>
            </a:pPr>
            <a:r>
              <a:rPr lang="x-none"/>
              <a:t># the output printed on the console.</a:t>
            </a:r>
          </a:p>
          <a:p>
            <a:pPr>
              <a:defRPr/>
            </a:pPr>
            <a:r>
              <a:rPr lang="x-none" dirty="0"/>
              <a:t> </a:t>
            </a:r>
            <a:endParaRPr lang="x-none" dirty="0">
              <a:cs typeface="Calibri"/>
            </a:endParaRPr>
          </a:p>
          <a:p>
            <a:pPr>
              <a:defRPr/>
            </a:pPr>
            <a:r>
              <a:rPr lang="x-none"/>
              <a:t># R is a calculator:</a:t>
            </a:r>
          </a:p>
          <a:p>
            <a:pPr>
              <a:defRPr/>
            </a:pPr>
            <a:r>
              <a:rPr lang="x-none" dirty="0"/>
              <a:t>1 + 1</a:t>
            </a:r>
            <a:endParaRPr lang="x-none" dirty="0">
              <a:cs typeface="Calibri"/>
            </a:endParaRPr>
          </a:p>
          <a:p>
            <a:pPr>
              <a:defRPr/>
            </a:pPr>
            <a:r>
              <a:rPr lang="x-none" dirty="0"/>
              <a:t> </a:t>
            </a:r>
            <a:endParaRPr lang="x-none" dirty="0">
              <a:cs typeface="Calibri"/>
            </a:endParaRPr>
          </a:p>
          <a:p>
            <a:pPr>
              <a:defRPr/>
            </a:pPr>
            <a:r>
              <a:rPr lang="x-none"/>
              <a:t> x    &lt;- 128.5</a:t>
            </a:r>
          </a:p>
          <a:p>
            <a:pPr>
              <a:defRPr/>
            </a:pPr>
            <a:r>
              <a:rPr lang="x-none"/>
              <a:t># The variable that we named "x" and that contains the value 128.5 is created and listed and </a:t>
            </a:r>
          </a:p>
          <a:p>
            <a:pPr>
              <a:defRPr/>
            </a:pPr>
            <a:r>
              <a:rPr lang="x-none"/>
              <a:t># stored in the Environment/Workspace (top right window in RStudio).</a:t>
            </a:r>
          </a:p>
          <a:p>
            <a:pPr>
              <a:defRPr/>
            </a:pPr>
            <a:r>
              <a:rPr lang="x-none" dirty="0"/>
              <a:t> </a:t>
            </a:r>
            <a:endParaRPr lang="x-none" dirty="0">
              <a:cs typeface="Calibri"/>
            </a:endParaRPr>
          </a:p>
          <a:p>
            <a:pPr>
              <a:defRPr/>
            </a:pPr>
            <a:r>
              <a:rPr lang="x-none"/>
              <a:t># If you call the variable's name, the value stored within the "x" variable is</a:t>
            </a:r>
          </a:p>
          <a:p>
            <a:pPr>
              <a:defRPr/>
            </a:pPr>
            <a:r>
              <a:rPr lang="x-none"/>
              <a:t># printed in the console.</a:t>
            </a:r>
          </a:p>
          <a:p>
            <a:pPr>
              <a:defRPr/>
            </a:pPr>
            <a:r>
              <a:rPr lang="x-none"/>
              <a:t>x</a:t>
            </a:r>
          </a:p>
          <a:p>
            <a:pPr>
              <a:defRPr/>
            </a:pPr>
            <a:r>
              <a:rPr lang="x-none" dirty="0"/>
              <a:t> </a:t>
            </a:r>
            <a:endParaRPr lang="x-none" dirty="0">
              <a:cs typeface="Calibri"/>
            </a:endParaRPr>
          </a:p>
          <a:p>
            <a:pPr>
              <a:defRPr/>
            </a:pPr>
            <a:r>
              <a:rPr lang="x-none"/>
              <a:t># The next command, with the use of the abs() function, prints the absolute value</a:t>
            </a:r>
          </a:p>
          <a:p>
            <a:pPr>
              <a:defRPr/>
            </a:pPr>
            <a:r>
              <a:rPr lang="x-none"/>
              <a:t># of -11 in the console.</a:t>
            </a:r>
          </a:p>
          <a:p>
            <a:pPr>
              <a:defRPr/>
            </a:pPr>
            <a:r>
              <a:rPr lang="x-none"/>
              <a:t>abs(-11)</a:t>
            </a:r>
          </a:p>
          <a:p>
            <a:pPr>
              <a:defRPr/>
            </a:pPr>
            <a:r>
              <a:rPr lang="x-none" dirty="0"/>
              <a:t> </a:t>
            </a:r>
            <a:endParaRPr lang="x-none" dirty="0">
              <a:cs typeface="Calibri"/>
            </a:endParaRPr>
          </a:p>
          <a:p>
            <a:pPr>
              <a:defRPr/>
            </a:pPr>
            <a:r>
              <a:rPr lang="x-none"/>
              <a:t># Finally, the next command opens the help page for the p.adjust function </a:t>
            </a:r>
          </a:p>
          <a:p>
            <a:pPr>
              <a:defRPr/>
            </a:pPr>
            <a:r>
              <a:rPr lang="x-none"/>
              <a:t># (bottom right "Help" window in RStudio). What does the p.adjust() function do?</a:t>
            </a:r>
          </a:p>
          <a:p>
            <a:pPr marL="0" marR="0" lvl="0" indent="0" algn="l" defTabSz="457200">
              <a:lnSpc>
                <a:spcPct val="100000"/>
              </a:lnSpc>
              <a:spcBef>
                <a:spcPts val="0"/>
              </a:spcBef>
              <a:spcAft>
                <a:spcPts val="0"/>
              </a:spcAft>
              <a:buNone/>
              <a:tabLst/>
              <a:defRPr/>
            </a:pPr>
            <a:r>
              <a:rPr lang="x-none"/>
              <a:t>?abs</a:t>
            </a:r>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16</a:t>
            </a:fld>
            <a:endParaRPr lang="en-US"/>
          </a:p>
        </p:txBody>
      </p:sp>
    </p:spTree>
    <p:extLst>
      <p:ext uri="{BB962C8B-B14F-4D97-AF65-F5344CB8AC3E}">
        <p14:creationId xmlns:p14="http://schemas.microsoft.com/office/powerpoint/2010/main" val="3072489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a:p>
            <a:pPr marL="285750" indent="-285750" defTabSz="914400">
              <a:buFont typeface="Arial" panose="020B0604020202020204" pitchFamily="34" charset="0"/>
              <a:buChar char="•"/>
            </a:pPr>
            <a:r>
              <a:rPr lang="en-GB" sz="1200" kern="0"/>
              <a:t>Although we usually use the console for testing commands, most of your code should be developed and saved in scripts</a:t>
            </a:r>
          </a:p>
          <a:p>
            <a:pPr defTabSz="914400"/>
            <a:endParaRPr lang="x-none" sz="1200" kern="0"/>
          </a:p>
          <a:p>
            <a:pPr marL="285750" indent="-285750" defTabSz="914400">
              <a:buFont typeface="Arial" panose="020B0604020202020204" pitchFamily="34" charset="0"/>
              <a:buChar char="•"/>
            </a:pPr>
            <a:r>
              <a:rPr lang="x-none" sz="1200" kern="0"/>
              <a:t>R scripts are text files containing code as a succession of commands to be executed</a:t>
            </a:r>
          </a:p>
          <a:p>
            <a:pPr defTabSz="914400"/>
            <a:endParaRPr lang="x-none" sz="1200" kern="0"/>
          </a:p>
          <a:p>
            <a:pPr marL="285750" indent="-285750" defTabSz="914400">
              <a:buFont typeface="Arial" panose="020B0604020202020204" pitchFamily="34" charset="0"/>
              <a:buChar char="•"/>
            </a:pPr>
            <a:r>
              <a:rPr lang="x-none" sz="1200" kern="0"/>
              <a:t>It is an efficient way to write, edit, execute and save your code</a:t>
            </a:r>
          </a:p>
          <a:p>
            <a:pPr marL="285750" indent="-285750" defTabSz="914400">
              <a:buFont typeface="Arial" panose="020B0604020202020204" pitchFamily="34" charset="0"/>
              <a:buChar char="•"/>
            </a:pPr>
            <a:endParaRPr lang="x-none" sz="1200" kern="0"/>
          </a:p>
          <a:p>
            <a:endParaRPr lang="x-none"/>
          </a:p>
        </p:txBody>
      </p:sp>
      <p:sp>
        <p:nvSpPr>
          <p:cNvPr id="4" name="Slide Number Placeholder 3"/>
          <p:cNvSpPr>
            <a:spLocks noGrp="1"/>
          </p:cNvSpPr>
          <p:nvPr>
            <p:ph type="sldNum" sz="quarter" idx="5"/>
          </p:nvPr>
        </p:nvSpPr>
        <p:spPr/>
        <p:txBody>
          <a:bodyPr/>
          <a:lstStyle/>
          <a:p>
            <a:fld id="{3EABF4D3-A546-3148-9575-9A761C7268E8}" type="slidenum">
              <a:rPr lang="en-US" smtClean="0"/>
              <a:t>18</a:t>
            </a:fld>
            <a:endParaRPr lang="en-US"/>
          </a:p>
        </p:txBody>
      </p:sp>
    </p:spTree>
    <p:extLst>
      <p:ext uri="{BB962C8B-B14F-4D97-AF65-F5344CB8AC3E}">
        <p14:creationId xmlns:p14="http://schemas.microsoft.com/office/powerpoint/2010/main" val="13146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7" name="Holder 7"/>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975600"/>
            <a:ext cx="9144000" cy="839664"/>
          </a:xfrm>
          <a:prstGeom prst="rect">
            <a:avLst/>
          </a:prstGeom>
        </p:spPr>
      </p:pic>
      <p:sp>
        <p:nvSpPr>
          <p:cNvPr id="17" name="bg object 17"/>
          <p:cNvSpPr/>
          <p:nvPr/>
        </p:nvSpPr>
        <p:spPr>
          <a:xfrm>
            <a:off x="0" y="975600"/>
            <a:ext cx="9144000" cy="1905"/>
          </a:xfrm>
          <a:custGeom>
            <a:avLst/>
            <a:gdLst/>
            <a:ahLst/>
            <a:cxnLst/>
            <a:rect l="l" t="t" r="r" b="b"/>
            <a:pathLst>
              <a:path w="9144000" h="1905">
                <a:moveTo>
                  <a:pt x="0" y="0"/>
                </a:moveTo>
                <a:lnTo>
                  <a:pt x="9144000" y="1588"/>
                </a:lnTo>
              </a:path>
            </a:pathLst>
          </a:custGeom>
          <a:ln w="19050">
            <a:solidFill>
              <a:srgbClr val="E30613"/>
            </a:solidFill>
          </a:ln>
        </p:spPr>
        <p:txBody>
          <a:bodyPr wrap="square" lIns="0" tIns="0" rIns="0" bIns="0" rtlCol="0"/>
          <a:lstStyle/>
          <a:p>
            <a:endParaRPr/>
          </a:p>
        </p:txBody>
      </p:sp>
      <p:sp>
        <p:nvSpPr>
          <p:cNvPr id="18" name="bg object 18"/>
          <p:cNvSpPr/>
          <p:nvPr/>
        </p:nvSpPr>
        <p:spPr>
          <a:xfrm>
            <a:off x="0" y="1817999"/>
            <a:ext cx="9144000" cy="1905"/>
          </a:xfrm>
          <a:custGeom>
            <a:avLst/>
            <a:gdLst/>
            <a:ahLst/>
            <a:cxnLst/>
            <a:rect l="l" t="t" r="r" b="b"/>
            <a:pathLst>
              <a:path w="9144000" h="1905">
                <a:moveTo>
                  <a:pt x="0" y="0"/>
                </a:moveTo>
                <a:lnTo>
                  <a:pt x="9144000" y="1588"/>
                </a:lnTo>
              </a:path>
            </a:pathLst>
          </a:custGeom>
          <a:ln w="19050">
            <a:solidFill>
              <a:srgbClr val="E30613"/>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accent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5" name="Holder 5"/>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4" name="Holder 4"/>
          <p:cNvSpPr>
            <a:spLocks noGrp="1"/>
          </p:cNvSpPr>
          <p:nvPr>
            <p:ph type="sldNum" sz="quarter" idx="7"/>
          </p:nvPr>
        </p:nvSpPr>
        <p:spPr/>
        <p:txBody>
          <a:bodyPr lIns="0" tIns="0" rIns="0" bIns="0"/>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9144000" y="0"/>
                </a:moveTo>
                <a:lnTo>
                  <a:pt x="0" y="0"/>
                </a:lnTo>
                <a:lnTo>
                  <a:pt x="0" y="6857999"/>
                </a:lnTo>
                <a:lnTo>
                  <a:pt x="9144000" y="6857999"/>
                </a:lnTo>
                <a:lnTo>
                  <a:pt x="9144000" y="0"/>
                </a:lnTo>
                <a:close/>
              </a:path>
            </a:pathLst>
          </a:custGeom>
          <a:solidFill>
            <a:srgbClr val="F6F6F6"/>
          </a:solidFill>
        </p:spPr>
        <p:txBody>
          <a:bodyPr wrap="square" lIns="0" tIns="0" rIns="0" bIns="0" rtlCol="0"/>
          <a:lstStyle/>
          <a:p>
            <a:endParaRPr/>
          </a:p>
        </p:txBody>
      </p:sp>
      <p:sp>
        <p:nvSpPr>
          <p:cNvPr id="2" name="Holder 2"/>
          <p:cNvSpPr>
            <a:spLocks noGrp="1"/>
          </p:cNvSpPr>
          <p:nvPr>
            <p:ph type="title"/>
          </p:nvPr>
        </p:nvSpPr>
        <p:spPr>
          <a:xfrm>
            <a:off x="389780" y="-93980"/>
            <a:ext cx="3465829" cy="635000"/>
          </a:xfrm>
          <a:prstGeom prst="rect">
            <a:avLst/>
          </a:prstGeom>
        </p:spPr>
        <p:txBody>
          <a:bodyPr wrap="square" lIns="0" tIns="0" rIns="0" bIns="0">
            <a:spAutoFit/>
          </a:bodyPr>
          <a:lstStyle>
            <a:lvl1pPr>
              <a:defRPr sz="4000" b="0" i="0">
                <a:solidFill>
                  <a:schemeClr val="accent1"/>
                </a:solidFill>
                <a:latin typeface="Calibri"/>
                <a:cs typeface="Calibri"/>
              </a:defRPr>
            </a:lvl1pPr>
          </a:lstStyle>
          <a:p>
            <a:endParaRPr/>
          </a:p>
        </p:txBody>
      </p:sp>
      <p:sp>
        <p:nvSpPr>
          <p:cNvPr id="3" name="Holder 3"/>
          <p:cNvSpPr>
            <a:spLocks noGrp="1"/>
          </p:cNvSpPr>
          <p:nvPr>
            <p:ph type="body" idx="1"/>
          </p:nvPr>
        </p:nvSpPr>
        <p:spPr>
          <a:xfrm>
            <a:off x="361755" y="3370540"/>
            <a:ext cx="6005195" cy="15468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9/30/2024</a:t>
            </a:fld>
            <a:endParaRPr lang="en-US"/>
          </a:p>
        </p:txBody>
      </p:sp>
      <p:sp>
        <p:nvSpPr>
          <p:cNvPr id="6" name="Holder 6"/>
          <p:cNvSpPr>
            <a:spLocks noGrp="1"/>
          </p:cNvSpPr>
          <p:nvPr>
            <p:ph type="sldNum" sz="quarter" idx="7"/>
          </p:nvPr>
        </p:nvSpPr>
        <p:spPr>
          <a:xfrm>
            <a:off x="8889323" y="6719768"/>
            <a:ext cx="180975" cy="142240"/>
          </a:xfrm>
          <a:prstGeom prst="rect">
            <a:avLst/>
          </a:prstGeom>
        </p:spPr>
        <p:txBody>
          <a:bodyPr wrap="square" lIns="0" tIns="0" rIns="0" bIns="0">
            <a:spAutoFit/>
          </a:bodyPr>
          <a:lstStyle>
            <a:lvl1pPr>
              <a:defRPr sz="800" b="0" i="0">
                <a:solidFill>
                  <a:schemeClr val="bg1"/>
                </a:solidFill>
                <a:latin typeface="Arial Narrow"/>
                <a:cs typeface="Arial Narrow"/>
              </a:defRPr>
            </a:lvl1pPr>
          </a:lstStyle>
          <a:p>
            <a:pPr marL="38100">
              <a:lnSpc>
                <a:spcPct val="100000"/>
              </a:lnSpc>
              <a:spcBef>
                <a:spcPts val="45"/>
              </a:spcBef>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ackoverflow.com/questions/tagged/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osit.co/products/open-source/rstud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sib.swiss/raphael-gottardo-group" TargetMode="External"/><Relationship Id="rId4" Type="http://schemas.openxmlformats.org/officeDocument/2006/relationships/hyperlink" Target="https://agora-cancer.ch/scientific-platforms/translational-data-science-facilit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hyperlink" Target="http://www.stat.columbia.edu/~tzheng/files/Rcolor.pdf" TargetMode="External"/><Relationship Id="rId2" Type="http://schemas.openxmlformats.org/officeDocument/2006/relationships/hyperlink" Target="https://www.nceas.ucsb.edu/sites/default/files/2020-04/colorPaletteCheatsheet.pd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ggplot2.tidyverse.org/" TargetMode="External"/><Relationship Id="rId4" Type="http://schemas.openxmlformats.org/officeDocument/2006/relationships/hyperlink" Target="https://rstudio.github.io/cheatsheets/data-visualization.pd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ib-swiss.github.io/Introduction-to-statistics-with-R/day1/" TargetMode="External"/><Relationship Id="rId2" Type="http://schemas.openxmlformats.org/officeDocument/2006/relationships/hyperlink" Target="https://github.com/sib-swiss/first-steps-with-R-training/tree/master"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bioinformatics-core-shared-training.github.io/r-intro/index.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aniawyss.github.io/intro-to-R/" TargetMode="External"/><Relationship Id="rId2" Type="http://schemas.openxmlformats.org/officeDocument/2006/relationships/hyperlink" Target="https://taniawyss.github.io/flow-cytometry-analysis-with-R"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p:nvPr/>
        </p:nvSpPr>
        <p:spPr>
          <a:xfrm>
            <a:off x="228600" y="2003838"/>
            <a:ext cx="8652700" cy="579005"/>
          </a:xfrm>
          <a:prstGeom prst="rect">
            <a:avLst/>
          </a:prstGeom>
        </p:spPr>
        <p:txBody>
          <a:bodyPr vert="horz" wrap="square" lIns="0" tIns="27305" rIns="0" bIns="0" rtlCol="0" anchor="t">
            <a:spAutoFit/>
          </a:bodyPr>
          <a:lstStyle/>
          <a:p>
            <a:pPr marL="12700" marR="5080" algn="ctr">
              <a:lnSpc>
                <a:spcPts val="4300"/>
              </a:lnSpc>
              <a:spcBef>
                <a:spcPts val="215"/>
              </a:spcBef>
            </a:pPr>
            <a:r>
              <a:rPr lang="fr-CH" sz="3800" b="1" spc="-5">
                <a:cs typeface="Arial"/>
              </a:rPr>
              <a:t>Introduction to R for Life Sciences</a:t>
            </a:r>
            <a:endParaRPr lang="en-US"/>
          </a:p>
        </p:txBody>
      </p:sp>
      <p:sp>
        <p:nvSpPr>
          <p:cNvPr id="22" name="object 22"/>
          <p:cNvSpPr txBox="1"/>
          <p:nvPr/>
        </p:nvSpPr>
        <p:spPr>
          <a:xfrm>
            <a:off x="76200" y="5740157"/>
            <a:ext cx="8991600" cy="1213153"/>
          </a:xfrm>
          <a:prstGeom prst="rect">
            <a:avLst/>
          </a:prstGeom>
        </p:spPr>
        <p:txBody>
          <a:bodyPr vert="horz" wrap="square" lIns="0" tIns="104140" rIns="0" bIns="0" rtlCol="0">
            <a:spAutoFit/>
          </a:bodyPr>
          <a:lstStyle/>
          <a:p>
            <a:pPr marL="82550" algn="ctr">
              <a:lnSpc>
                <a:spcPct val="100000"/>
              </a:lnSpc>
              <a:spcBef>
                <a:spcPts val="720"/>
              </a:spcBef>
            </a:pPr>
            <a:r>
              <a:rPr lang="fr-CH" sz="2000">
                <a:solidFill>
                  <a:srgbClr val="000000"/>
                </a:solidFill>
                <a:cs typeface="Arial"/>
              </a:rPr>
              <a:t>W</a:t>
            </a:r>
            <a:r>
              <a:rPr sz="2000">
                <a:solidFill>
                  <a:srgbClr val="000000"/>
                </a:solidFill>
                <a:cs typeface="Arial"/>
              </a:rPr>
              <a:t>ith</a:t>
            </a:r>
            <a:r>
              <a:rPr sz="2000" spc="-5">
                <a:solidFill>
                  <a:srgbClr val="000000"/>
                </a:solidFill>
                <a:cs typeface="Arial"/>
              </a:rPr>
              <a:t> </a:t>
            </a:r>
            <a:r>
              <a:rPr sz="2000">
                <a:solidFill>
                  <a:srgbClr val="000000"/>
                </a:solidFill>
                <a:cs typeface="Arial"/>
              </a:rPr>
              <a:t>slides</a:t>
            </a:r>
            <a:r>
              <a:rPr lang="fr-CH" sz="2000">
                <a:solidFill>
                  <a:srgbClr val="000000"/>
                </a:solidFill>
                <a:cs typeface="Arial"/>
              </a:rPr>
              <a:t> from Diana Marek, Thomas Junier, W</a:t>
            </a:r>
            <a:r>
              <a:rPr sz="2000" spc="-10">
                <a:solidFill>
                  <a:srgbClr val="000000"/>
                </a:solidFill>
                <a:cs typeface="Arial"/>
              </a:rPr>
              <a:t>andrille</a:t>
            </a:r>
            <a:r>
              <a:rPr sz="2000" spc="-5">
                <a:solidFill>
                  <a:srgbClr val="000000"/>
                </a:solidFill>
                <a:cs typeface="Arial"/>
              </a:rPr>
              <a:t> </a:t>
            </a:r>
            <a:r>
              <a:rPr sz="2000">
                <a:solidFill>
                  <a:srgbClr val="000000"/>
                </a:solidFill>
                <a:cs typeface="Arial"/>
              </a:rPr>
              <a:t>Duchemin,</a:t>
            </a:r>
            <a:r>
              <a:rPr sz="2000" spc="-15">
                <a:solidFill>
                  <a:srgbClr val="000000"/>
                </a:solidFill>
                <a:cs typeface="Arial"/>
              </a:rPr>
              <a:t> </a:t>
            </a:r>
            <a:r>
              <a:rPr sz="2000" spc="-5">
                <a:solidFill>
                  <a:srgbClr val="000000"/>
                </a:solidFill>
                <a:cs typeface="Arial"/>
              </a:rPr>
              <a:t>Leonore </a:t>
            </a:r>
            <a:r>
              <a:rPr sz="2000" spc="-20">
                <a:solidFill>
                  <a:srgbClr val="000000"/>
                </a:solidFill>
                <a:cs typeface="Arial"/>
              </a:rPr>
              <a:t>Wigger</a:t>
            </a:r>
            <a:endParaRPr lang="fr-CH" sz="2000" spc="-20">
              <a:solidFill>
                <a:srgbClr val="000000"/>
              </a:solidFill>
              <a:cs typeface="Arial"/>
            </a:endParaRPr>
          </a:p>
          <a:p>
            <a:pPr marL="82550" algn="ctr">
              <a:lnSpc>
                <a:spcPct val="100000"/>
              </a:lnSpc>
              <a:spcBef>
                <a:spcPts val="720"/>
              </a:spcBef>
            </a:pPr>
            <a:r>
              <a:rPr lang="fr-CH" sz="2000" spc="-20">
                <a:solidFill>
                  <a:srgbClr val="000000"/>
                </a:solidFill>
                <a:cs typeface="Arial"/>
              </a:rPr>
              <a:t>From: First steps with R in Life Sciences</a:t>
            </a:r>
          </a:p>
          <a:p>
            <a:pPr marL="82550" algn="ctr">
              <a:lnSpc>
                <a:spcPct val="100000"/>
              </a:lnSpc>
              <a:spcBef>
                <a:spcPts val="720"/>
              </a:spcBef>
            </a:pPr>
            <a:endParaRPr sz="2000">
              <a:solidFill>
                <a:srgbClr val="000000"/>
              </a:solidFill>
              <a:cs typeface="Arial"/>
            </a:endParaRPr>
          </a:p>
        </p:txBody>
      </p:sp>
      <p:sp>
        <p:nvSpPr>
          <p:cNvPr id="23" name="Rectangle 22"/>
          <p:cNvSpPr/>
          <p:nvPr/>
        </p:nvSpPr>
        <p:spPr>
          <a:xfrm>
            <a:off x="1536560" y="3581400"/>
            <a:ext cx="6036779" cy="1410643"/>
          </a:xfrm>
          <a:prstGeom prst="rect">
            <a:avLst/>
          </a:prstGeom>
        </p:spPr>
        <p:txBody>
          <a:bodyPr wrap="none">
            <a:spAutoFit/>
          </a:bodyPr>
          <a:lstStyle/>
          <a:p>
            <a:pPr marL="12700" algn="ctr">
              <a:lnSpc>
                <a:spcPct val="100000"/>
              </a:lnSpc>
              <a:spcBef>
                <a:spcPts val="820"/>
              </a:spcBef>
            </a:pPr>
            <a:r>
              <a:rPr lang="fr-CH" sz="2400" b="1">
                <a:solidFill>
                  <a:srgbClr val="000000"/>
                </a:solidFill>
                <a:cs typeface="Arial"/>
              </a:rPr>
              <a:t>João Lourenço, Tania Wyss &amp; Nadine Fournier</a:t>
            </a:r>
          </a:p>
          <a:p>
            <a:pPr marL="12700" algn="ctr">
              <a:lnSpc>
                <a:spcPct val="100000"/>
              </a:lnSpc>
              <a:spcBef>
                <a:spcPts val="820"/>
              </a:spcBef>
            </a:pPr>
            <a:r>
              <a:rPr lang="fr-CH" sz="2400">
                <a:solidFill>
                  <a:schemeClr val="accent1"/>
                </a:solidFill>
                <a:cs typeface="Arial"/>
              </a:rPr>
              <a:t>Translational Data Science </a:t>
            </a:r>
            <a:r>
              <a:rPr lang="mr-IN" sz="2400">
                <a:solidFill>
                  <a:schemeClr val="accent1"/>
                </a:solidFill>
                <a:cs typeface="Arial"/>
              </a:rPr>
              <a:t>–</a:t>
            </a:r>
            <a:r>
              <a:rPr lang="fr-CH" sz="2400">
                <a:solidFill>
                  <a:schemeClr val="accent1"/>
                </a:solidFill>
                <a:cs typeface="Arial"/>
              </a:rPr>
              <a:t> Facility</a:t>
            </a:r>
          </a:p>
          <a:p>
            <a:pPr marL="12700" algn="ctr">
              <a:lnSpc>
                <a:spcPct val="100000"/>
              </a:lnSpc>
              <a:spcBef>
                <a:spcPts val="820"/>
              </a:spcBef>
            </a:pPr>
            <a:r>
              <a:rPr lang="fr-CH" sz="2400">
                <a:solidFill>
                  <a:srgbClr val="000000"/>
                </a:solidFill>
                <a:cs typeface="Arial"/>
              </a:rPr>
              <a:t>SIB Swiss Institute of Bioinformatics</a:t>
            </a:r>
          </a:p>
        </p:txBody>
      </p:sp>
      <p:sp>
        <p:nvSpPr>
          <p:cNvPr id="24" name="Rectangle 23"/>
          <p:cNvSpPr/>
          <p:nvPr/>
        </p:nvSpPr>
        <p:spPr>
          <a:xfrm>
            <a:off x="0" y="0"/>
            <a:ext cx="9144000" cy="12192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TDS_logo.tif"/>
          <p:cNvPicPr>
            <a:picLocks noChangeAspect="1"/>
          </p:cNvPicPr>
          <p:nvPr/>
        </p:nvPicPr>
        <p:blipFill rotWithShape="1">
          <a:blip r:embed="rId2" cstate="print">
            <a:extLst>
              <a:ext uri="{28A0092B-C50C-407E-A947-70E740481C1C}">
                <a14:useLocalDpi xmlns:a14="http://schemas.microsoft.com/office/drawing/2010/main" val="0"/>
              </a:ext>
            </a:extLst>
          </a:blip>
          <a:srcRect b="1992"/>
          <a:stretch/>
        </p:blipFill>
        <p:spPr>
          <a:xfrm>
            <a:off x="152400" y="199721"/>
            <a:ext cx="1066800" cy="819758"/>
          </a:xfrm>
          <a:prstGeom prst="rect">
            <a:avLst/>
          </a:prstGeom>
          <a:ln>
            <a:solidFill>
              <a:schemeClr val="tx2"/>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object 42"/>
          <p:cNvSpPr txBox="1">
            <a:spLocks noGrp="1"/>
          </p:cNvSpPr>
          <p:nvPr>
            <p:ph type="title"/>
          </p:nvPr>
        </p:nvSpPr>
        <p:spPr>
          <a:xfrm>
            <a:off x="439077" y="504397"/>
            <a:ext cx="8366759" cy="695960"/>
          </a:xfrm>
          <a:prstGeom prst="rect">
            <a:avLst/>
          </a:prstGeom>
        </p:spPr>
        <p:txBody>
          <a:bodyPr vert="horz" wrap="square" lIns="0" tIns="12700" rIns="0" bIns="0" rtlCol="0">
            <a:spAutoFit/>
          </a:bodyPr>
          <a:lstStyle/>
          <a:p>
            <a:pPr marL="12700">
              <a:lnSpc>
                <a:spcPct val="100000"/>
              </a:lnSpc>
              <a:spcBef>
                <a:spcPts val="100"/>
              </a:spcBef>
            </a:pPr>
            <a:r>
              <a:rPr sz="4400" spc="-60"/>
              <a:t>Taking</a:t>
            </a:r>
            <a:r>
              <a:rPr sz="4400" spc="-5"/>
              <a:t> </a:t>
            </a:r>
            <a:r>
              <a:rPr sz="4400" spc="-25"/>
              <a:t>Advantage</a:t>
            </a:r>
            <a:r>
              <a:rPr sz="4400" spc="-5"/>
              <a:t> </a:t>
            </a:r>
            <a:r>
              <a:rPr sz="4400"/>
              <a:t>of</a:t>
            </a:r>
            <a:r>
              <a:rPr sz="4400" spc="-10"/>
              <a:t> </a:t>
            </a:r>
            <a:r>
              <a:rPr sz="4400"/>
              <a:t>R</a:t>
            </a:r>
            <a:r>
              <a:rPr sz="4400" spc="-5"/>
              <a:t> </a:t>
            </a:r>
            <a:r>
              <a:rPr sz="4400" spc="-20"/>
              <a:t>For</a:t>
            </a:r>
            <a:r>
              <a:rPr sz="4400" spc="-5"/>
              <a:t> </a:t>
            </a:r>
            <a:r>
              <a:rPr sz="4400" spc="-85"/>
              <a:t>Your</a:t>
            </a:r>
            <a:r>
              <a:rPr sz="4400" spc="-15"/>
              <a:t> </a:t>
            </a:r>
            <a:r>
              <a:rPr sz="4400" spc="-50"/>
              <a:t>Work</a:t>
            </a:r>
            <a:endParaRPr sz="4400"/>
          </a:p>
        </p:txBody>
      </p:sp>
      <p:sp>
        <p:nvSpPr>
          <p:cNvPr id="51" name="object 51"/>
          <p:cNvSpPr txBox="1">
            <a:spLocks noGrp="1"/>
          </p:cNvSpPr>
          <p:nvPr>
            <p:ph type="sldNum" sz="quarter" idx="7"/>
          </p:nvPr>
        </p:nvSpPr>
        <p:spPr>
          <a:xfrm>
            <a:off x="8839484" y="6563360"/>
            <a:ext cx="180975" cy="142240"/>
          </a:xfrm>
          <a:prstGeom prst="rect">
            <a:avLst/>
          </a:prstGeom>
        </p:spPr>
        <p:txBody>
          <a:bodyPr vert="horz" wrap="square" lIns="0" tIns="5715" rIns="0" bIns="0" rtlCol="0">
            <a:spAutoFit/>
          </a:bodyPr>
          <a:lstStyle/>
          <a:p>
            <a:pPr marL="38100">
              <a:lnSpc>
                <a:spcPct val="100000"/>
              </a:lnSpc>
              <a:spcBef>
                <a:spcPts val="45"/>
              </a:spcBef>
            </a:pPr>
            <a:r>
              <a:t>15</a:t>
            </a:r>
          </a:p>
        </p:txBody>
      </p:sp>
      <p:sp>
        <p:nvSpPr>
          <p:cNvPr id="64" name="Rounded Rectangle 63">
            <a:extLst>
              <a:ext uri="{FF2B5EF4-FFF2-40B4-BE49-F238E27FC236}">
                <a16:creationId xmlns:a16="http://schemas.microsoft.com/office/drawing/2014/main" id="{A7AAC469-596B-684A-A260-C9675C7C5D88}"/>
              </a:ext>
            </a:extLst>
          </p:cNvPr>
          <p:cNvSpPr/>
          <p:nvPr/>
        </p:nvSpPr>
        <p:spPr>
          <a:xfrm>
            <a:off x="454237" y="3565666"/>
            <a:ext cx="1618323"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t>Data acquisition</a:t>
            </a:r>
          </a:p>
        </p:txBody>
      </p:sp>
      <p:sp>
        <p:nvSpPr>
          <p:cNvPr id="65" name="Rounded Rectangle 64">
            <a:extLst>
              <a:ext uri="{FF2B5EF4-FFF2-40B4-BE49-F238E27FC236}">
                <a16:creationId xmlns:a16="http://schemas.microsoft.com/office/drawing/2014/main" id="{746D3ADC-93CC-FF43-9630-4DC28EC736F5}"/>
              </a:ext>
            </a:extLst>
          </p:cNvPr>
          <p:cNvSpPr/>
          <p:nvPr/>
        </p:nvSpPr>
        <p:spPr>
          <a:xfrm>
            <a:off x="454237" y="2079343"/>
            <a:ext cx="1618323"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t>Planning and Preparation</a:t>
            </a:r>
          </a:p>
        </p:txBody>
      </p:sp>
      <p:sp>
        <p:nvSpPr>
          <p:cNvPr id="66" name="Down Arrow 65">
            <a:extLst>
              <a:ext uri="{FF2B5EF4-FFF2-40B4-BE49-F238E27FC236}">
                <a16:creationId xmlns:a16="http://schemas.microsoft.com/office/drawing/2014/main" id="{B49F1652-F8EA-3241-8E68-17BCCECF5BCE}"/>
              </a:ext>
            </a:extLst>
          </p:cNvPr>
          <p:cNvSpPr/>
          <p:nvPr/>
        </p:nvSpPr>
        <p:spPr>
          <a:xfrm>
            <a:off x="1109167" y="3200400"/>
            <a:ext cx="32493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7" name="Rounded Rectangle 66">
            <a:extLst>
              <a:ext uri="{FF2B5EF4-FFF2-40B4-BE49-F238E27FC236}">
                <a16:creationId xmlns:a16="http://schemas.microsoft.com/office/drawing/2014/main" id="{1576DE1E-289F-E046-9972-6977A0D71354}"/>
              </a:ext>
            </a:extLst>
          </p:cNvPr>
          <p:cNvSpPr/>
          <p:nvPr/>
        </p:nvSpPr>
        <p:spPr>
          <a:xfrm>
            <a:off x="2335839" y="1824792"/>
            <a:ext cx="4776405" cy="44958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3200"/>
              <a:t>Data analysis in R</a:t>
            </a:r>
          </a:p>
          <a:p>
            <a:pPr algn="ctr"/>
            <a:endParaRPr lang="x-none" sz="3200"/>
          </a:p>
          <a:p>
            <a:pPr algn="ctr"/>
            <a:endParaRPr lang="x-none" sz="3200"/>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a:p>
            <a:pPr algn="ctr"/>
            <a:endParaRPr lang="x-none"/>
          </a:p>
        </p:txBody>
      </p:sp>
      <p:sp>
        <p:nvSpPr>
          <p:cNvPr id="70" name="Rounded Rectangle 69">
            <a:extLst>
              <a:ext uri="{FF2B5EF4-FFF2-40B4-BE49-F238E27FC236}">
                <a16:creationId xmlns:a16="http://schemas.microsoft.com/office/drawing/2014/main" id="{2740B735-9CCA-FF41-9441-330F5B28030B}"/>
              </a:ext>
            </a:extLst>
          </p:cNvPr>
          <p:cNvSpPr/>
          <p:nvPr/>
        </p:nvSpPr>
        <p:spPr>
          <a:xfrm>
            <a:off x="2587978" y="3936331"/>
            <a:ext cx="1741688" cy="154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Preprocessing</a:t>
            </a:r>
          </a:p>
          <a:p>
            <a:pPr algn="ctr"/>
            <a:r>
              <a:rPr lang="x-none"/>
              <a:t>(format</a:t>
            </a:r>
            <a:r>
              <a:rPr lang="fr-CH"/>
              <a:t>t</a:t>
            </a:r>
            <a:r>
              <a:rPr lang="x-none"/>
              <a:t>ing, cleaning, QC)</a:t>
            </a:r>
          </a:p>
        </p:txBody>
      </p:sp>
      <p:sp>
        <p:nvSpPr>
          <p:cNvPr id="71" name="Rounded Rectangle 70">
            <a:extLst>
              <a:ext uri="{FF2B5EF4-FFF2-40B4-BE49-F238E27FC236}">
                <a16:creationId xmlns:a16="http://schemas.microsoft.com/office/drawing/2014/main" id="{9BA7F742-A216-6945-AAAC-9F0A68C03478}"/>
              </a:ext>
            </a:extLst>
          </p:cNvPr>
          <p:cNvSpPr/>
          <p:nvPr/>
        </p:nvSpPr>
        <p:spPr>
          <a:xfrm>
            <a:off x="3027381" y="2662992"/>
            <a:ext cx="3656159" cy="846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Data Representation </a:t>
            </a:r>
            <a:r>
              <a:rPr lang="x-none"/>
              <a:t>(plots, tables)</a:t>
            </a:r>
          </a:p>
        </p:txBody>
      </p:sp>
      <p:sp>
        <p:nvSpPr>
          <p:cNvPr id="72" name="Rounded Rectangle 71">
            <a:extLst>
              <a:ext uri="{FF2B5EF4-FFF2-40B4-BE49-F238E27FC236}">
                <a16:creationId xmlns:a16="http://schemas.microsoft.com/office/drawing/2014/main" id="{44E0E802-62BD-D14A-B8F9-B59F7A2E4D2A}"/>
              </a:ext>
            </a:extLst>
          </p:cNvPr>
          <p:cNvSpPr/>
          <p:nvPr/>
        </p:nvSpPr>
        <p:spPr>
          <a:xfrm>
            <a:off x="4747233" y="3936331"/>
            <a:ext cx="2012257" cy="1929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x-none" b="1"/>
              <a:t>Analysis</a:t>
            </a:r>
            <a:endParaRPr lang="x-none"/>
          </a:p>
          <a:p>
            <a:pPr algn="ctr"/>
            <a:r>
              <a:rPr lang="x-none"/>
              <a:t>(</a:t>
            </a:r>
            <a:r>
              <a:rPr lang="fr-CH" err="1"/>
              <a:t>statistics</a:t>
            </a:r>
            <a:r>
              <a:rPr lang="fr-CH"/>
              <a:t>,</a:t>
            </a:r>
            <a:endParaRPr lang="fr-CH">
              <a:cs typeface="Calibri"/>
            </a:endParaRPr>
          </a:p>
          <a:p>
            <a:pPr algn="ctr"/>
            <a:r>
              <a:rPr lang="x-none"/>
              <a:t>omics</a:t>
            </a:r>
          </a:p>
          <a:p>
            <a:pPr algn="ctr"/>
            <a:r>
              <a:rPr lang="x-none"/>
              <a:t>analysis, etc )</a:t>
            </a:r>
            <a:endParaRPr lang="x-none">
              <a:cs typeface="Calibri"/>
            </a:endParaRPr>
          </a:p>
        </p:txBody>
      </p:sp>
      <p:sp>
        <p:nvSpPr>
          <p:cNvPr id="73" name="object 50">
            <a:extLst>
              <a:ext uri="{FF2B5EF4-FFF2-40B4-BE49-F238E27FC236}">
                <a16:creationId xmlns:a16="http://schemas.microsoft.com/office/drawing/2014/main" id="{8F7F575E-2B70-2B4C-9745-F2C22FAACED9}"/>
              </a:ext>
            </a:extLst>
          </p:cNvPr>
          <p:cNvSpPr txBox="1"/>
          <p:nvPr/>
        </p:nvSpPr>
        <p:spPr>
          <a:xfrm>
            <a:off x="2640637" y="3559906"/>
            <a:ext cx="1272597" cy="299720"/>
          </a:xfrm>
          <a:prstGeom prst="rect">
            <a:avLst/>
          </a:prstGeom>
        </p:spPr>
        <p:txBody>
          <a:bodyPr vert="horz" wrap="square" lIns="0" tIns="12700" rIns="0" bIns="0" rtlCol="0">
            <a:spAutoFit/>
          </a:bodyPr>
          <a:lstStyle/>
          <a:p>
            <a:pPr marL="12700">
              <a:lnSpc>
                <a:spcPct val="100000"/>
              </a:lnSpc>
              <a:spcBef>
                <a:spcPts val="100"/>
              </a:spcBef>
            </a:pPr>
            <a:r>
              <a:rPr lang="fr-CH" b="1" spc="-10">
                <a:solidFill>
                  <a:srgbClr val="FF0000"/>
                </a:solidFill>
                <a:latin typeface="Calibri"/>
                <a:cs typeface="Calibri"/>
              </a:rPr>
              <a:t>E</a:t>
            </a:r>
            <a:r>
              <a:rPr lang="fr-CH" sz="1800" b="1" spc="-10">
                <a:solidFill>
                  <a:srgbClr val="FF0000"/>
                </a:solidFill>
                <a:latin typeface="Calibri"/>
                <a:cs typeface="Calibri"/>
              </a:rPr>
              <a:t>xploration</a:t>
            </a:r>
            <a:endParaRPr sz="1800">
              <a:latin typeface="Calibri"/>
              <a:cs typeface="Calibri"/>
            </a:endParaRPr>
          </a:p>
        </p:txBody>
      </p:sp>
      <p:sp>
        <p:nvSpPr>
          <p:cNvPr id="75" name="Rounded Rectangle 74">
            <a:extLst>
              <a:ext uri="{FF2B5EF4-FFF2-40B4-BE49-F238E27FC236}">
                <a16:creationId xmlns:a16="http://schemas.microsoft.com/office/drawing/2014/main" id="{7BC2E584-F0AA-DA40-BE20-55747BD50A41}"/>
              </a:ext>
            </a:extLst>
          </p:cNvPr>
          <p:cNvSpPr/>
          <p:nvPr/>
        </p:nvSpPr>
        <p:spPr>
          <a:xfrm>
            <a:off x="7297077" y="2797222"/>
            <a:ext cx="1618323" cy="856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Communicate</a:t>
            </a:r>
          </a:p>
          <a:p>
            <a:pPr algn="ctr"/>
            <a:r>
              <a:rPr lang="x-none"/>
              <a:t>(reports)</a:t>
            </a:r>
          </a:p>
        </p:txBody>
      </p:sp>
      <p:sp>
        <p:nvSpPr>
          <p:cNvPr id="76" name="Right Arrow 75">
            <a:extLst>
              <a:ext uri="{FF2B5EF4-FFF2-40B4-BE49-F238E27FC236}">
                <a16:creationId xmlns:a16="http://schemas.microsoft.com/office/drawing/2014/main" id="{A83EC0BA-54EB-5641-B9FB-455BD61DE147}"/>
              </a:ext>
            </a:extLst>
          </p:cNvPr>
          <p:cNvSpPr/>
          <p:nvPr/>
        </p:nvSpPr>
        <p:spPr>
          <a:xfrm>
            <a:off x="6852859" y="289159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0" name="object 50"/>
          <p:cNvSpPr txBox="1"/>
          <p:nvPr/>
        </p:nvSpPr>
        <p:spPr>
          <a:xfrm>
            <a:off x="1931407" y="5559392"/>
            <a:ext cx="1087120" cy="289823"/>
          </a:xfrm>
          <a:prstGeom prst="rect">
            <a:avLst/>
          </a:prstGeom>
        </p:spPr>
        <p:txBody>
          <a:bodyPr vert="horz" wrap="square" lIns="0" tIns="12700" rIns="0" bIns="0" rtlCol="0">
            <a:spAutoFit/>
          </a:bodyPr>
          <a:lstStyle/>
          <a:p>
            <a:pPr marL="12700" algn="ctr">
              <a:lnSpc>
                <a:spcPct val="100000"/>
              </a:lnSpc>
              <a:spcBef>
                <a:spcPts val="100"/>
              </a:spcBef>
            </a:pPr>
            <a:r>
              <a:rPr sz="1800" b="1" spc="-10">
                <a:solidFill>
                  <a:srgbClr val="FF0000"/>
                </a:solidFill>
                <a:latin typeface="Calibri"/>
                <a:cs typeface="Calibri"/>
              </a:rPr>
              <a:t>Import</a:t>
            </a:r>
            <a:r>
              <a:rPr sz="1800" b="1" spc="-35">
                <a:solidFill>
                  <a:srgbClr val="FF0000"/>
                </a:solidFill>
                <a:latin typeface="Calibri"/>
                <a:cs typeface="Calibri"/>
              </a:rPr>
              <a:t> </a:t>
            </a:r>
            <a:endParaRPr lang="fr-CH" sz="1800" b="1" spc="-35">
              <a:solidFill>
                <a:srgbClr val="FF0000"/>
              </a:solidFill>
              <a:latin typeface="Calibri"/>
              <a:cs typeface="Calibri"/>
            </a:endParaRPr>
          </a:p>
        </p:txBody>
      </p:sp>
      <p:sp>
        <p:nvSpPr>
          <p:cNvPr id="49" name="object 49"/>
          <p:cNvSpPr txBox="1"/>
          <p:nvPr/>
        </p:nvSpPr>
        <p:spPr>
          <a:xfrm>
            <a:off x="6680801" y="2470433"/>
            <a:ext cx="645795" cy="299720"/>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FF0000"/>
                </a:solidFill>
                <a:latin typeface="Calibri"/>
                <a:cs typeface="Calibri"/>
              </a:rPr>
              <a:t>Exp</a:t>
            </a:r>
            <a:r>
              <a:rPr sz="1800" b="1" spc="-10">
                <a:solidFill>
                  <a:srgbClr val="FF0000"/>
                </a:solidFill>
                <a:latin typeface="Calibri"/>
                <a:cs typeface="Calibri"/>
              </a:rPr>
              <a:t>o</a:t>
            </a:r>
            <a:r>
              <a:rPr sz="1800" b="1" spc="-5">
                <a:solidFill>
                  <a:srgbClr val="FF0000"/>
                </a:solidFill>
                <a:latin typeface="Calibri"/>
                <a:cs typeface="Calibri"/>
              </a:rPr>
              <a:t>r</a:t>
            </a:r>
            <a:r>
              <a:rPr sz="1800" b="1">
                <a:solidFill>
                  <a:srgbClr val="FF0000"/>
                </a:solidFill>
                <a:latin typeface="Calibri"/>
                <a:cs typeface="Calibri"/>
              </a:rPr>
              <a:t>t</a:t>
            </a:r>
            <a:endParaRPr sz="1800">
              <a:latin typeface="Calibri"/>
              <a:cs typeface="Calibri"/>
            </a:endParaRPr>
          </a:p>
        </p:txBody>
      </p:sp>
      <p:sp>
        <p:nvSpPr>
          <p:cNvPr id="81" name="Right Arrow 80">
            <a:extLst>
              <a:ext uri="{FF2B5EF4-FFF2-40B4-BE49-F238E27FC236}">
                <a16:creationId xmlns:a16="http://schemas.microsoft.com/office/drawing/2014/main" id="{E3913A1F-8125-7A4A-92F5-4E484A72EBEB}"/>
              </a:ext>
            </a:extLst>
          </p:cNvPr>
          <p:cNvSpPr/>
          <p:nvPr/>
        </p:nvSpPr>
        <p:spPr>
          <a:xfrm rot="16200000">
            <a:off x="5449009" y="349016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2" name="Right Arrow 81">
            <a:extLst>
              <a:ext uri="{FF2B5EF4-FFF2-40B4-BE49-F238E27FC236}">
                <a16:creationId xmlns:a16="http://schemas.microsoft.com/office/drawing/2014/main" id="{20E03DD1-FBC5-7943-9BC0-CF1D17C14E85}"/>
              </a:ext>
            </a:extLst>
          </p:cNvPr>
          <p:cNvSpPr/>
          <p:nvPr/>
        </p:nvSpPr>
        <p:spPr>
          <a:xfrm>
            <a:off x="4393239" y="4613558"/>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4" name="object 50">
            <a:extLst>
              <a:ext uri="{FF2B5EF4-FFF2-40B4-BE49-F238E27FC236}">
                <a16:creationId xmlns:a16="http://schemas.microsoft.com/office/drawing/2014/main" id="{89953E49-ECC9-8C4A-8681-31561575B845}"/>
              </a:ext>
            </a:extLst>
          </p:cNvPr>
          <p:cNvSpPr txBox="1"/>
          <p:nvPr/>
        </p:nvSpPr>
        <p:spPr>
          <a:xfrm>
            <a:off x="5917239" y="3577392"/>
            <a:ext cx="856415" cy="289823"/>
          </a:xfrm>
          <a:prstGeom prst="rect">
            <a:avLst/>
          </a:prstGeom>
        </p:spPr>
        <p:txBody>
          <a:bodyPr vert="horz" wrap="square" lIns="0" tIns="12700" rIns="0" bIns="0" rtlCol="0">
            <a:spAutoFit/>
          </a:bodyPr>
          <a:lstStyle/>
          <a:p>
            <a:pPr marL="12700">
              <a:lnSpc>
                <a:spcPct val="100000"/>
              </a:lnSpc>
              <a:spcBef>
                <a:spcPts val="100"/>
              </a:spcBef>
            </a:pPr>
            <a:r>
              <a:rPr lang="fr-CH" b="1" spc="-10" err="1">
                <a:solidFill>
                  <a:srgbClr val="FF0000"/>
                </a:solidFill>
                <a:latin typeface="Calibri"/>
                <a:cs typeface="Calibri"/>
              </a:rPr>
              <a:t>Results</a:t>
            </a:r>
            <a:endParaRPr sz="1800">
              <a:latin typeface="Calibri"/>
              <a:cs typeface="Calibri"/>
            </a:endParaRPr>
          </a:p>
        </p:txBody>
      </p:sp>
      <p:sp>
        <p:nvSpPr>
          <p:cNvPr id="87" name="Rounded Rectangle 86">
            <a:extLst>
              <a:ext uri="{FF2B5EF4-FFF2-40B4-BE49-F238E27FC236}">
                <a16:creationId xmlns:a16="http://schemas.microsoft.com/office/drawing/2014/main" id="{770B592C-E81D-DE42-8777-1F577B741BDD}"/>
              </a:ext>
            </a:extLst>
          </p:cNvPr>
          <p:cNvSpPr/>
          <p:nvPr/>
        </p:nvSpPr>
        <p:spPr>
          <a:xfrm>
            <a:off x="439077" y="4872792"/>
            <a:ext cx="1618323" cy="1221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b="1"/>
              <a:t>Manual analysis </a:t>
            </a:r>
          </a:p>
          <a:p>
            <a:pPr algn="ctr"/>
            <a:r>
              <a:rPr lang="x-none"/>
              <a:t>(QC, gating)</a:t>
            </a:r>
          </a:p>
        </p:txBody>
      </p:sp>
      <p:sp>
        <p:nvSpPr>
          <p:cNvPr id="89" name="Down Arrow 88">
            <a:extLst>
              <a:ext uri="{FF2B5EF4-FFF2-40B4-BE49-F238E27FC236}">
                <a16:creationId xmlns:a16="http://schemas.microsoft.com/office/drawing/2014/main" id="{64607BD8-D581-2240-AF68-EC1CFBD4C5F9}"/>
              </a:ext>
            </a:extLst>
          </p:cNvPr>
          <p:cNvSpPr/>
          <p:nvPr/>
        </p:nvSpPr>
        <p:spPr>
          <a:xfrm>
            <a:off x="1089170" y="4551283"/>
            <a:ext cx="32493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0" name="Right Arrow 89">
            <a:extLst>
              <a:ext uri="{FF2B5EF4-FFF2-40B4-BE49-F238E27FC236}">
                <a16:creationId xmlns:a16="http://schemas.microsoft.com/office/drawing/2014/main" id="{DD7B9541-DD10-444B-A1EA-2300896EAFB3}"/>
              </a:ext>
            </a:extLst>
          </p:cNvPr>
          <p:cNvSpPr/>
          <p:nvPr/>
        </p:nvSpPr>
        <p:spPr>
          <a:xfrm>
            <a:off x="2183439" y="4948992"/>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1" name="Right Arrow 90">
            <a:extLst>
              <a:ext uri="{FF2B5EF4-FFF2-40B4-BE49-F238E27FC236}">
                <a16:creationId xmlns:a16="http://schemas.microsoft.com/office/drawing/2014/main" id="{9EF24E93-A495-484D-8BBE-748CED8B70CD}"/>
              </a:ext>
            </a:extLst>
          </p:cNvPr>
          <p:cNvSpPr/>
          <p:nvPr/>
        </p:nvSpPr>
        <p:spPr>
          <a:xfrm rot="16200000">
            <a:off x="3848808" y="3490161"/>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9" name="Right Arrow 68">
            <a:extLst>
              <a:ext uri="{FF2B5EF4-FFF2-40B4-BE49-F238E27FC236}">
                <a16:creationId xmlns:a16="http://schemas.microsoft.com/office/drawing/2014/main" id="{26F72C69-04CD-5A45-9B29-B11F012373ED}"/>
              </a:ext>
            </a:extLst>
          </p:cNvPr>
          <p:cNvSpPr/>
          <p:nvPr/>
        </p:nvSpPr>
        <p:spPr>
          <a:xfrm>
            <a:off x="2183439" y="3954239"/>
            <a:ext cx="326860" cy="4572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7503" y="1083945"/>
            <a:ext cx="8145145" cy="5164635"/>
          </a:xfrm>
          <a:prstGeom prst="rect">
            <a:avLst/>
          </a:prstGeom>
        </p:spPr>
        <p:txBody>
          <a:bodyPr vert="horz" wrap="square" lIns="0" tIns="12700" rIns="0" bIns="0" rtlCol="0">
            <a:spAutoFit/>
          </a:bodyPr>
          <a:lstStyle/>
          <a:p>
            <a:pPr marL="194945" marR="5080" indent="-182880">
              <a:lnSpc>
                <a:spcPct val="100000"/>
              </a:lnSpc>
              <a:spcBef>
                <a:spcPts val="100"/>
              </a:spcBef>
              <a:buFont typeface="Arial"/>
              <a:buChar char="•"/>
              <a:tabLst>
                <a:tab pos="195580" algn="l"/>
              </a:tabLst>
            </a:pPr>
            <a:r>
              <a:rPr sz="2400" spc="-10">
                <a:solidFill>
                  <a:srgbClr val="262626"/>
                </a:solidFill>
                <a:latin typeface="Calibri"/>
                <a:cs typeface="Calibri"/>
              </a:rPr>
              <a:t>Group</a:t>
            </a:r>
            <a:r>
              <a:rPr sz="2400" spc="-5">
                <a:solidFill>
                  <a:srgbClr val="262626"/>
                </a:solidFill>
                <a:latin typeface="Calibri"/>
                <a:cs typeface="Calibri"/>
              </a:rPr>
              <a:t> of </a:t>
            </a:r>
            <a:r>
              <a:rPr sz="2400" spc="-20">
                <a:solidFill>
                  <a:srgbClr val="4F81BD"/>
                </a:solidFill>
                <a:latin typeface="Calibri"/>
                <a:cs typeface="Calibri"/>
              </a:rPr>
              <a:t>core</a:t>
            </a:r>
            <a:r>
              <a:rPr sz="2400">
                <a:solidFill>
                  <a:srgbClr val="4F81BD"/>
                </a:solidFill>
                <a:latin typeface="Calibri"/>
                <a:cs typeface="Calibri"/>
              </a:rPr>
              <a:t> </a:t>
            </a:r>
            <a:r>
              <a:rPr sz="2400" spc="-10">
                <a:solidFill>
                  <a:srgbClr val="4F81BD"/>
                </a:solidFill>
                <a:latin typeface="Calibri"/>
                <a:cs typeface="Calibri"/>
              </a:rPr>
              <a:t>developers</a:t>
            </a:r>
            <a:r>
              <a:rPr sz="2400" spc="-20">
                <a:solidFill>
                  <a:srgbClr val="4F81BD"/>
                </a:solidFill>
                <a:latin typeface="Calibri"/>
                <a:cs typeface="Calibri"/>
              </a:rPr>
              <a:t> </a:t>
            </a:r>
            <a:r>
              <a:rPr sz="2400" spc="-5">
                <a:solidFill>
                  <a:srgbClr val="262626"/>
                </a:solidFill>
                <a:latin typeface="Calibri"/>
                <a:cs typeface="Calibri"/>
              </a:rPr>
              <a:t>who</a:t>
            </a:r>
            <a:r>
              <a:rPr sz="2400" spc="-15">
                <a:solidFill>
                  <a:srgbClr val="262626"/>
                </a:solidFill>
                <a:latin typeface="Calibri"/>
                <a:cs typeface="Calibri"/>
              </a:rPr>
              <a:t> </a:t>
            </a:r>
            <a:r>
              <a:rPr sz="2400" spc="-10">
                <a:solidFill>
                  <a:srgbClr val="4F81BD"/>
                </a:solidFill>
                <a:latin typeface="Calibri"/>
                <a:cs typeface="Calibri"/>
              </a:rPr>
              <a:t>maintain</a:t>
            </a:r>
            <a:r>
              <a:rPr sz="2400" spc="-5">
                <a:solidFill>
                  <a:srgbClr val="4F81BD"/>
                </a:solidFill>
                <a:latin typeface="Calibri"/>
                <a:cs typeface="Calibri"/>
              </a:rPr>
              <a:t> </a:t>
            </a:r>
            <a:r>
              <a:rPr sz="2400">
                <a:solidFill>
                  <a:srgbClr val="262626"/>
                </a:solidFill>
                <a:latin typeface="Calibri"/>
                <a:cs typeface="Calibri"/>
              </a:rPr>
              <a:t>and</a:t>
            </a:r>
            <a:r>
              <a:rPr sz="2400" spc="-5">
                <a:solidFill>
                  <a:srgbClr val="262626"/>
                </a:solidFill>
                <a:latin typeface="Calibri"/>
                <a:cs typeface="Calibri"/>
              </a:rPr>
              <a:t> </a:t>
            </a:r>
            <a:r>
              <a:rPr sz="2400" spc="-10">
                <a:solidFill>
                  <a:srgbClr val="4F81BD"/>
                </a:solidFill>
                <a:latin typeface="Calibri"/>
                <a:cs typeface="Calibri"/>
              </a:rPr>
              <a:t>upgrade</a:t>
            </a:r>
            <a:r>
              <a:rPr sz="2400">
                <a:solidFill>
                  <a:srgbClr val="4F81BD"/>
                </a:solidFill>
                <a:latin typeface="Calibri"/>
                <a:cs typeface="Calibri"/>
              </a:rPr>
              <a:t> </a:t>
            </a:r>
            <a:r>
              <a:rPr sz="2400" spc="-5">
                <a:solidFill>
                  <a:srgbClr val="262626"/>
                </a:solidFill>
                <a:latin typeface="Calibri"/>
                <a:cs typeface="Calibri"/>
              </a:rPr>
              <a:t>the</a:t>
            </a:r>
            <a:r>
              <a:rPr sz="2400">
                <a:solidFill>
                  <a:srgbClr val="262626"/>
                </a:solidFill>
                <a:latin typeface="Calibri"/>
                <a:cs typeface="Calibri"/>
              </a:rPr>
              <a:t> </a:t>
            </a:r>
            <a:r>
              <a:rPr sz="2400" spc="-5">
                <a:solidFill>
                  <a:srgbClr val="262626"/>
                </a:solidFill>
                <a:latin typeface="Calibri"/>
                <a:cs typeface="Calibri"/>
              </a:rPr>
              <a:t>basic</a:t>
            </a:r>
            <a:r>
              <a:rPr sz="2400" spc="-10">
                <a:solidFill>
                  <a:srgbClr val="262626"/>
                </a:solidFill>
                <a:latin typeface="Calibri"/>
                <a:cs typeface="Calibri"/>
              </a:rPr>
              <a:t> </a:t>
            </a:r>
            <a:r>
              <a:rPr sz="2400">
                <a:solidFill>
                  <a:srgbClr val="262626"/>
                </a:solidFill>
                <a:latin typeface="Calibri"/>
                <a:cs typeface="Calibri"/>
              </a:rPr>
              <a:t>R </a:t>
            </a:r>
            <a:r>
              <a:rPr sz="2400" spc="-530">
                <a:solidFill>
                  <a:srgbClr val="262626"/>
                </a:solidFill>
                <a:latin typeface="Calibri"/>
                <a:cs typeface="Calibri"/>
              </a:rPr>
              <a:t> </a:t>
            </a:r>
            <a:r>
              <a:rPr sz="2400" spc="-10">
                <a:solidFill>
                  <a:srgbClr val="262626"/>
                </a:solidFill>
                <a:latin typeface="Calibri"/>
                <a:cs typeface="Calibri"/>
              </a:rPr>
              <a:t>installation.</a:t>
            </a:r>
            <a:r>
              <a:rPr sz="2400" spc="-15">
                <a:solidFill>
                  <a:srgbClr val="262626"/>
                </a:solidFill>
                <a:latin typeface="Calibri"/>
                <a:cs typeface="Calibri"/>
              </a:rPr>
              <a:t> </a:t>
            </a:r>
            <a:r>
              <a:rPr sz="2400" spc="-5">
                <a:solidFill>
                  <a:srgbClr val="262626"/>
                </a:solidFill>
                <a:latin typeface="Calibri"/>
                <a:cs typeface="Calibri"/>
              </a:rPr>
              <a:t>New</a:t>
            </a:r>
            <a:r>
              <a:rPr sz="2400" spc="-10">
                <a:solidFill>
                  <a:srgbClr val="262626"/>
                </a:solidFill>
                <a:latin typeface="Calibri"/>
                <a:cs typeface="Calibri"/>
              </a:rPr>
              <a:t> </a:t>
            </a:r>
            <a:r>
              <a:rPr sz="2400" spc="-15">
                <a:solidFill>
                  <a:srgbClr val="262626"/>
                </a:solidFill>
                <a:latin typeface="Calibri"/>
                <a:cs typeface="Calibri"/>
              </a:rPr>
              <a:t>version</a:t>
            </a:r>
            <a:r>
              <a:rPr sz="2400" spc="-5">
                <a:solidFill>
                  <a:srgbClr val="262626"/>
                </a:solidFill>
                <a:latin typeface="Calibri"/>
                <a:cs typeface="Calibri"/>
              </a:rPr>
              <a:t> every </a:t>
            </a:r>
            <a:r>
              <a:rPr sz="2400">
                <a:solidFill>
                  <a:srgbClr val="262626"/>
                </a:solidFill>
                <a:latin typeface="Calibri"/>
                <a:cs typeface="Calibri"/>
              </a:rPr>
              <a:t>6</a:t>
            </a:r>
            <a:r>
              <a:rPr sz="2400" spc="-10">
                <a:solidFill>
                  <a:srgbClr val="262626"/>
                </a:solidFill>
                <a:latin typeface="Calibri"/>
                <a:cs typeface="Calibri"/>
              </a:rPr>
              <a:t> months.</a:t>
            </a:r>
            <a:endParaRPr sz="2400">
              <a:latin typeface="Calibri"/>
              <a:cs typeface="Calibri"/>
            </a:endParaRPr>
          </a:p>
          <a:p>
            <a:pPr>
              <a:lnSpc>
                <a:spcPct val="100000"/>
              </a:lnSpc>
              <a:spcBef>
                <a:spcPts val="40"/>
              </a:spcBef>
              <a:buClr>
                <a:srgbClr val="262626"/>
              </a:buClr>
              <a:buFont typeface="Arial"/>
              <a:buChar char="•"/>
            </a:pPr>
            <a:endParaRPr sz="3250">
              <a:latin typeface="Calibri"/>
              <a:cs typeface="Calibri"/>
            </a:endParaRPr>
          </a:p>
          <a:p>
            <a:pPr marL="194945" marR="139065" indent="-182880">
              <a:lnSpc>
                <a:spcPct val="100800"/>
              </a:lnSpc>
              <a:buFont typeface="Arial"/>
              <a:buChar char="•"/>
              <a:tabLst>
                <a:tab pos="195580" algn="l"/>
              </a:tabLst>
            </a:pPr>
            <a:r>
              <a:rPr sz="2400" spc="-15">
                <a:solidFill>
                  <a:srgbClr val="262626"/>
                </a:solidFill>
                <a:latin typeface="Calibri"/>
                <a:cs typeface="Calibri"/>
              </a:rPr>
              <a:t>Anyone</a:t>
            </a:r>
            <a:r>
              <a:rPr sz="2400" spc="-5">
                <a:solidFill>
                  <a:srgbClr val="262626"/>
                </a:solidFill>
                <a:latin typeface="Calibri"/>
                <a:cs typeface="Calibri"/>
              </a:rPr>
              <a:t> </a:t>
            </a:r>
            <a:r>
              <a:rPr sz="2400" spc="-10">
                <a:solidFill>
                  <a:srgbClr val="262626"/>
                </a:solidFill>
                <a:latin typeface="Calibri"/>
                <a:cs typeface="Calibri"/>
              </a:rPr>
              <a:t>can</a:t>
            </a:r>
            <a:r>
              <a:rPr sz="2400" spc="-5">
                <a:solidFill>
                  <a:srgbClr val="262626"/>
                </a:solidFill>
                <a:latin typeface="Calibri"/>
                <a:cs typeface="Calibri"/>
              </a:rPr>
              <a:t> </a:t>
            </a:r>
            <a:r>
              <a:rPr sz="2400" spc="-10">
                <a:solidFill>
                  <a:srgbClr val="262626"/>
                </a:solidFill>
                <a:latin typeface="Calibri"/>
                <a:cs typeface="Calibri"/>
              </a:rPr>
              <a:t>contribute</a:t>
            </a:r>
            <a:r>
              <a:rPr sz="2400">
                <a:solidFill>
                  <a:srgbClr val="262626"/>
                </a:solidFill>
                <a:latin typeface="Calibri"/>
                <a:cs typeface="Calibri"/>
              </a:rPr>
              <a:t> </a:t>
            </a:r>
            <a:r>
              <a:rPr sz="2400" spc="-5">
                <a:solidFill>
                  <a:srgbClr val="262626"/>
                </a:solidFill>
                <a:latin typeface="Calibri"/>
                <a:cs typeface="Calibri"/>
              </a:rPr>
              <a:t>with</a:t>
            </a:r>
            <a:r>
              <a:rPr sz="2400" spc="-15">
                <a:solidFill>
                  <a:srgbClr val="262626"/>
                </a:solidFill>
                <a:latin typeface="Calibri"/>
                <a:cs typeface="Calibri"/>
              </a:rPr>
              <a:t> </a:t>
            </a:r>
            <a:r>
              <a:rPr sz="2400" spc="-5">
                <a:solidFill>
                  <a:srgbClr val="4F81BD"/>
                </a:solidFill>
                <a:latin typeface="Calibri"/>
                <a:cs typeface="Calibri"/>
              </a:rPr>
              <a:t>add-on </a:t>
            </a:r>
            <a:r>
              <a:rPr sz="2400" spc="-10">
                <a:solidFill>
                  <a:srgbClr val="4F81BD"/>
                </a:solidFill>
                <a:latin typeface="Calibri"/>
                <a:cs typeface="Calibri"/>
              </a:rPr>
              <a:t>packages</a:t>
            </a:r>
            <a:r>
              <a:rPr sz="2400" spc="-5">
                <a:solidFill>
                  <a:srgbClr val="4F81BD"/>
                </a:solidFill>
                <a:latin typeface="Calibri"/>
                <a:cs typeface="Calibri"/>
              </a:rPr>
              <a:t> </a:t>
            </a:r>
            <a:r>
              <a:rPr sz="2400" spc="-5">
                <a:solidFill>
                  <a:srgbClr val="262626"/>
                </a:solidFill>
                <a:latin typeface="Calibri"/>
                <a:cs typeface="Calibri"/>
              </a:rPr>
              <a:t>which</a:t>
            </a:r>
            <a:r>
              <a:rPr sz="2400" spc="-10">
                <a:solidFill>
                  <a:srgbClr val="262626"/>
                </a:solidFill>
                <a:latin typeface="Calibri"/>
                <a:cs typeface="Calibri"/>
              </a:rPr>
              <a:t> provide </a:t>
            </a:r>
            <a:r>
              <a:rPr sz="2400" spc="-5">
                <a:solidFill>
                  <a:srgbClr val="262626"/>
                </a:solidFill>
                <a:latin typeface="Calibri"/>
                <a:cs typeface="Calibri"/>
              </a:rPr>
              <a:t> additional</a:t>
            </a:r>
            <a:r>
              <a:rPr sz="2400">
                <a:solidFill>
                  <a:srgbClr val="262626"/>
                </a:solidFill>
                <a:latin typeface="Calibri"/>
                <a:cs typeface="Calibri"/>
              </a:rPr>
              <a:t> </a:t>
            </a:r>
            <a:r>
              <a:rPr sz="2400" spc="-5">
                <a:solidFill>
                  <a:srgbClr val="262626"/>
                </a:solidFill>
                <a:latin typeface="Calibri"/>
                <a:cs typeface="Calibri"/>
              </a:rPr>
              <a:t>functionality</a:t>
            </a:r>
            <a:r>
              <a:rPr sz="2400">
                <a:solidFill>
                  <a:srgbClr val="262626"/>
                </a:solidFill>
                <a:latin typeface="Calibri"/>
                <a:cs typeface="Calibri"/>
              </a:rPr>
              <a:t> </a:t>
            </a:r>
            <a:r>
              <a:rPr sz="2400" spc="-5">
                <a:solidFill>
                  <a:srgbClr val="262626"/>
                </a:solidFill>
                <a:latin typeface="Calibri"/>
                <a:cs typeface="Calibri"/>
              </a:rPr>
              <a:t>(thousands of</a:t>
            </a:r>
            <a:r>
              <a:rPr sz="2400" spc="5">
                <a:solidFill>
                  <a:srgbClr val="262626"/>
                </a:solidFill>
                <a:latin typeface="Calibri"/>
                <a:cs typeface="Calibri"/>
              </a:rPr>
              <a:t> </a:t>
            </a:r>
            <a:r>
              <a:rPr sz="2400" spc="-5">
                <a:solidFill>
                  <a:srgbClr val="262626"/>
                </a:solidFill>
                <a:latin typeface="Calibri"/>
                <a:cs typeface="Calibri"/>
              </a:rPr>
              <a:t>such</a:t>
            </a:r>
            <a:r>
              <a:rPr sz="2400">
                <a:solidFill>
                  <a:srgbClr val="262626"/>
                </a:solidFill>
                <a:latin typeface="Calibri"/>
                <a:cs typeface="Calibri"/>
              </a:rPr>
              <a:t> </a:t>
            </a:r>
            <a:r>
              <a:rPr sz="2400" spc="-10">
                <a:solidFill>
                  <a:srgbClr val="262626"/>
                </a:solidFill>
                <a:latin typeface="Calibri"/>
                <a:cs typeface="Calibri"/>
              </a:rPr>
              <a:t>packages</a:t>
            </a:r>
            <a:r>
              <a:rPr sz="2400" spc="-5">
                <a:solidFill>
                  <a:srgbClr val="262626"/>
                </a:solidFill>
                <a:latin typeface="Calibri"/>
                <a:cs typeface="Calibri"/>
              </a:rPr>
              <a:t> </a:t>
            </a:r>
            <a:r>
              <a:rPr sz="2400" spc="-10">
                <a:solidFill>
                  <a:srgbClr val="262626"/>
                </a:solidFill>
                <a:latin typeface="Calibri"/>
                <a:cs typeface="Calibri"/>
              </a:rPr>
              <a:t>available)</a:t>
            </a:r>
            <a:r>
              <a:rPr lang="fr-CH" sz="2400" spc="-10">
                <a:solidFill>
                  <a:srgbClr val="262626"/>
                </a:solidFill>
                <a:latin typeface="Calibri"/>
                <a:cs typeface="Calibri"/>
              </a:rPr>
              <a:t> and </a:t>
            </a:r>
            <a:r>
              <a:rPr lang="fr-CH" sz="2400" spc="-10">
                <a:solidFill>
                  <a:schemeClr val="tx2">
                    <a:lumMod val="60000"/>
                    <a:lumOff val="40000"/>
                  </a:schemeClr>
                </a:solidFill>
                <a:latin typeface="Calibri"/>
                <a:cs typeface="Calibri"/>
              </a:rPr>
              <a:t>help</a:t>
            </a:r>
            <a:r>
              <a:rPr lang="fr-CH" sz="2400" spc="-10">
                <a:solidFill>
                  <a:srgbClr val="262626"/>
                </a:solidFill>
                <a:latin typeface="Calibri"/>
                <a:cs typeface="Calibri"/>
              </a:rPr>
              <a:t> for each function.</a:t>
            </a:r>
            <a:endParaRPr sz="2400">
              <a:latin typeface="Calibri"/>
              <a:cs typeface="Calibri"/>
            </a:endParaRPr>
          </a:p>
          <a:p>
            <a:pPr>
              <a:lnSpc>
                <a:spcPct val="100000"/>
              </a:lnSpc>
              <a:spcBef>
                <a:spcPts val="40"/>
              </a:spcBef>
              <a:buClr>
                <a:srgbClr val="262626"/>
              </a:buClr>
              <a:buFont typeface="Arial"/>
              <a:buChar char="•"/>
            </a:pPr>
            <a:endParaRPr sz="3250">
              <a:latin typeface="Calibri"/>
              <a:cs typeface="Calibri"/>
            </a:endParaRPr>
          </a:p>
          <a:p>
            <a:pPr marL="195580" indent="-182880">
              <a:lnSpc>
                <a:spcPct val="100000"/>
              </a:lnSpc>
              <a:buClr>
                <a:srgbClr val="262626"/>
              </a:buClr>
              <a:buFont typeface="Arial"/>
              <a:buChar char="•"/>
              <a:tabLst>
                <a:tab pos="195580" algn="l"/>
              </a:tabLst>
            </a:pPr>
            <a:r>
              <a:rPr sz="2400" spc="-5">
                <a:solidFill>
                  <a:srgbClr val="4F81BD"/>
                </a:solidFill>
                <a:latin typeface="Calibri"/>
                <a:cs typeface="Calibri"/>
              </a:rPr>
              <a:t>Online</a:t>
            </a:r>
            <a:r>
              <a:rPr sz="2400" spc="-30">
                <a:solidFill>
                  <a:srgbClr val="4F81BD"/>
                </a:solidFill>
                <a:latin typeface="Calibri"/>
                <a:cs typeface="Calibri"/>
              </a:rPr>
              <a:t> </a:t>
            </a:r>
            <a:r>
              <a:rPr sz="2400">
                <a:solidFill>
                  <a:srgbClr val="4F81BD"/>
                </a:solidFill>
                <a:latin typeface="Calibri"/>
                <a:cs typeface="Calibri"/>
              </a:rPr>
              <a:t>help</a:t>
            </a:r>
            <a:endParaRPr sz="2400">
              <a:latin typeface="Calibri"/>
              <a:cs typeface="Calibri"/>
            </a:endParaRPr>
          </a:p>
          <a:p>
            <a:pPr marL="357505" lvl="1" indent="-162560">
              <a:lnSpc>
                <a:spcPct val="100000"/>
              </a:lnSpc>
              <a:spcBef>
                <a:spcPts val="625"/>
              </a:spcBef>
              <a:buChar char="-"/>
              <a:tabLst>
                <a:tab pos="357505" algn="l"/>
              </a:tabLst>
            </a:pPr>
            <a:r>
              <a:rPr sz="2400" spc="-5">
                <a:solidFill>
                  <a:srgbClr val="262626"/>
                </a:solidFill>
                <a:latin typeface="Calibri"/>
                <a:cs typeface="Calibri"/>
              </a:rPr>
              <a:t>in</a:t>
            </a:r>
            <a:r>
              <a:rPr sz="2400" spc="-25">
                <a:solidFill>
                  <a:srgbClr val="262626"/>
                </a:solidFill>
                <a:latin typeface="Calibri"/>
                <a:cs typeface="Calibri"/>
              </a:rPr>
              <a:t> </a:t>
            </a:r>
            <a:r>
              <a:rPr sz="2400">
                <a:solidFill>
                  <a:srgbClr val="262626"/>
                </a:solidFill>
                <a:latin typeface="Calibri"/>
                <a:cs typeface="Calibri"/>
              </a:rPr>
              <a:t>user</a:t>
            </a:r>
            <a:r>
              <a:rPr sz="2400" spc="-20">
                <a:solidFill>
                  <a:srgbClr val="262626"/>
                </a:solidFill>
                <a:latin typeface="Calibri"/>
                <a:cs typeface="Calibri"/>
              </a:rPr>
              <a:t> </a:t>
            </a:r>
            <a:r>
              <a:rPr sz="2400" spc="-10">
                <a:solidFill>
                  <a:srgbClr val="262626"/>
                </a:solidFill>
                <a:latin typeface="Calibri"/>
                <a:cs typeface="Calibri"/>
              </a:rPr>
              <a:t>group</a:t>
            </a:r>
            <a:r>
              <a:rPr sz="2400" spc="-20">
                <a:solidFill>
                  <a:srgbClr val="262626"/>
                </a:solidFill>
                <a:latin typeface="Calibri"/>
                <a:cs typeface="Calibri"/>
              </a:rPr>
              <a:t> </a:t>
            </a:r>
            <a:r>
              <a:rPr sz="2400" spc="-10">
                <a:solidFill>
                  <a:srgbClr val="262626"/>
                </a:solidFill>
                <a:latin typeface="Calibri"/>
                <a:cs typeface="Calibri"/>
              </a:rPr>
              <a:t>forums,</a:t>
            </a:r>
            <a:r>
              <a:rPr sz="2400" spc="-30">
                <a:solidFill>
                  <a:srgbClr val="262626"/>
                </a:solidFill>
                <a:latin typeface="Calibri"/>
                <a:cs typeface="Calibri"/>
              </a:rPr>
              <a:t> </a:t>
            </a:r>
            <a:r>
              <a:rPr sz="2400" i="1">
                <a:solidFill>
                  <a:srgbClr val="262626"/>
                </a:solidFill>
                <a:latin typeface="Calibri"/>
                <a:cs typeface="Calibri"/>
              </a:rPr>
              <a:t>eg</a:t>
            </a:r>
            <a:r>
              <a:rPr sz="2400">
                <a:solidFill>
                  <a:srgbClr val="262626"/>
                </a:solidFill>
                <a:latin typeface="Calibri"/>
                <a:cs typeface="Calibri"/>
              </a:rPr>
              <a:t>:</a:t>
            </a:r>
            <a:endParaRPr sz="2400">
              <a:latin typeface="Calibri"/>
              <a:cs typeface="Calibri"/>
            </a:endParaRPr>
          </a:p>
          <a:p>
            <a:pPr marL="194945" marR="3714750">
              <a:lnSpc>
                <a:spcPct val="120000"/>
              </a:lnSpc>
            </a:pPr>
            <a:r>
              <a:rPr sz="1800" u="sng" spc="-10">
                <a:solidFill>
                  <a:srgbClr val="0000FF"/>
                </a:solidFill>
                <a:uFill>
                  <a:solidFill>
                    <a:srgbClr val="0000FF"/>
                  </a:solidFill>
                </a:uFill>
                <a:latin typeface="Calibri"/>
                <a:cs typeface="Calibri"/>
              </a:rPr>
              <a:t>https://stat.ethz.ch/mailman/listinfo/r-help </a:t>
            </a:r>
            <a:r>
              <a:rPr sz="1800" spc="-5">
                <a:solidFill>
                  <a:srgbClr val="0000FF"/>
                </a:solidFill>
                <a:latin typeface="Calibri"/>
                <a:cs typeface="Calibri"/>
              </a:rPr>
              <a:t> </a:t>
            </a:r>
            <a:r>
              <a:rPr sz="1800" u="sng" spc="-15">
                <a:solidFill>
                  <a:srgbClr val="0000FF"/>
                </a:solidFill>
                <a:uFill>
                  <a:solidFill>
                    <a:srgbClr val="0000FF"/>
                  </a:solidFill>
                </a:uFill>
                <a:latin typeface="Calibri"/>
                <a:cs typeface="Calibri"/>
                <a:hlinkClick r:id="rId2"/>
              </a:rPr>
              <a:t>http://stackoverflow.com/questions/tagged/r</a:t>
            </a:r>
            <a:endParaRPr sz="1800">
              <a:latin typeface="Calibri"/>
              <a:cs typeface="Calibri"/>
            </a:endParaRPr>
          </a:p>
          <a:p>
            <a:pPr>
              <a:lnSpc>
                <a:spcPct val="100000"/>
              </a:lnSpc>
              <a:spcBef>
                <a:spcPts val="15"/>
              </a:spcBef>
            </a:pPr>
            <a:endParaRPr sz="2800">
              <a:latin typeface="Calibri"/>
              <a:cs typeface="Calibri"/>
            </a:endParaRPr>
          </a:p>
          <a:p>
            <a:pPr marL="311150" lvl="1" indent="-161925">
              <a:lnSpc>
                <a:spcPct val="100000"/>
              </a:lnSpc>
              <a:buChar char="-"/>
              <a:tabLst>
                <a:tab pos="311150" algn="l"/>
              </a:tabLst>
            </a:pPr>
            <a:r>
              <a:rPr sz="2400" spc="-5">
                <a:solidFill>
                  <a:srgbClr val="262626"/>
                </a:solidFill>
                <a:latin typeface="Calibri"/>
                <a:cs typeface="Calibri"/>
              </a:rPr>
              <a:t>in</a:t>
            </a:r>
            <a:r>
              <a:rPr sz="2400" spc="-10">
                <a:solidFill>
                  <a:srgbClr val="262626"/>
                </a:solidFill>
                <a:latin typeface="Calibri"/>
                <a:cs typeface="Calibri"/>
              </a:rPr>
              <a:t> countless</a:t>
            </a:r>
            <a:r>
              <a:rPr sz="2400" spc="-15">
                <a:solidFill>
                  <a:srgbClr val="262626"/>
                </a:solidFill>
                <a:latin typeface="Calibri"/>
                <a:cs typeface="Calibri"/>
              </a:rPr>
              <a:t> </a:t>
            </a:r>
            <a:r>
              <a:rPr sz="2400" spc="-5">
                <a:solidFill>
                  <a:srgbClr val="262626"/>
                </a:solidFill>
                <a:latin typeface="Calibri"/>
                <a:cs typeface="Calibri"/>
              </a:rPr>
              <a:t>online tutorials,</a:t>
            </a:r>
            <a:r>
              <a:rPr sz="2400" spc="-10">
                <a:solidFill>
                  <a:srgbClr val="262626"/>
                </a:solidFill>
                <a:latin typeface="Calibri"/>
                <a:cs typeface="Calibri"/>
              </a:rPr>
              <a:t> books, </a:t>
            </a:r>
            <a:r>
              <a:rPr sz="2400" spc="-5">
                <a:solidFill>
                  <a:srgbClr val="262626"/>
                </a:solidFill>
                <a:latin typeface="Calibri"/>
                <a:cs typeface="Calibri"/>
              </a:rPr>
              <a:t>blogs</a:t>
            </a:r>
            <a:endParaRPr sz="2400">
              <a:latin typeface="Calibri"/>
              <a:cs typeface="Calibri"/>
            </a:endParaRPr>
          </a:p>
        </p:txBody>
      </p:sp>
      <p:sp>
        <p:nvSpPr>
          <p:cNvPr id="4" name="object 4"/>
          <p:cNvSpPr txBox="1">
            <a:spLocks noGrp="1"/>
          </p:cNvSpPr>
          <p:nvPr>
            <p:ph type="title"/>
          </p:nvPr>
        </p:nvSpPr>
        <p:spPr>
          <a:xfrm>
            <a:off x="389800" y="271779"/>
            <a:ext cx="5172800" cy="505267"/>
          </a:xfrm>
          <a:prstGeom prst="rect">
            <a:avLst/>
          </a:prstGeom>
        </p:spPr>
        <p:txBody>
          <a:bodyPr vert="horz" wrap="square" lIns="0" tIns="12700" rIns="0" bIns="0" rtlCol="0">
            <a:spAutoFit/>
          </a:bodyPr>
          <a:lstStyle/>
          <a:p>
            <a:pPr marL="12700">
              <a:lnSpc>
                <a:spcPct val="100000"/>
              </a:lnSpc>
              <a:spcBef>
                <a:spcPts val="100"/>
              </a:spcBef>
            </a:pPr>
            <a:r>
              <a:rPr sz="3200"/>
              <a:t>R's user community</a:t>
            </a:r>
          </a:p>
        </p:txBody>
      </p:sp>
      <p:sp>
        <p:nvSpPr>
          <p:cNvPr id="5" name="object 5"/>
          <p:cNvSpPr txBox="1"/>
          <p:nvPr/>
        </p:nvSpPr>
        <p:spPr>
          <a:xfrm>
            <a:off x="8914723" y="6719768"/>
            <a:ext cx="117475" cy="142240"/>
          </a:xfrm>
          <a:prstGeom prst="rect">
            <a:avLst/>
          </a:prstGeom>
        </p:spPr>
        <p:txBody>
          <a:bodyPr vert="horz" wrap="square" lIns="0" tIns="5715" rIns="0" bIns="0" rtlCol="0">
            <a:spAutoFit/>
          </a:bodyPr>
          <a:lstStyle/>
          <a:p>
            <a:pPr marL="12700">
              <a:lnSpc>
                <a:spcPct val="100000"/>
              </a:lnSpc>
              <a:spcBef>
                <a:spcPts val="45"/>
              </a:spcBef>
            </a:pPr>
            <a:r>
              <a:rPr sz="800" spc="-5">
                <a:solidFill>
                  <a:srgbClr val="FFFFFF"/>
                </a:solidFill>
                <a:latin typeface="Arial Narrow"/>
                <a:cs typeface="Arial Narrow"/>
              </a:rPr>
              <a:t>17</a:t>
            </a:r>
            <a:endParaRPr sz="800">
              <a:latin typeface="Arial Narrow"/>
              <a:cs typeface="Arial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3" y="971803"/>
            <a:ext cx="7574915"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a:buChar char="•"/>
              <a:tabLst>
                <a:tab pos="354965" algn="l"/>
                <a:tab pos="355600" algn="l"/>
              </a:tabLst>
            </a:pPr>
            <a:r>
              <a:rPr sz="2400" spc="-35">
                <a:solidFill>
                  <a:srgbClr val="262626"/>
                </a:solidFill>
                <a:latin typeface="Calibri"/>
                <a:cs typeface="Calibri"/>
              </a:rPr>
              <a:t>Together</a:t>
            </a:r>
            <a:r>
              <a:rPr sz="2400" spc="-5">
                <a:solidFill>
                  <a:srgbClr val="262626"/>
                </a:solidFill>
                <a:latin typeface="Calibri"/>
                <a:cs typeface="Calibri"/>
              </a:rPr>
              <a:t> with the</a:t>
            </a:r>
            <a:r>
              <a:rPr sz="2400" spc="5">
                <a:solidFill>
                  <a:srgbClr val="262626"/>
                </a:solidFill>
                <a:latin typeface="Calibri"/>
                <a:cs typeface="Calibri"/>
              </a:rPr>
              <a:t> </a:t>
            </a:r>
            <a:r>
              <a:rPr sz="2400" spc="-15">
                <a:solidFill>
                  <a:srgbClr val="262626"/>
                </a:solidFill>
                <a:latin typeface="Calibri"/>
                <a:cs typeface="Calibri"/>
              </a:rPr>
              <a:t>programming</a:t>
            </a:r>
            <a:r>
              <a:rPr sz="2400" spc="-10">
                <a:solidFill>
                  <a:srgbClr val="262626"/>
                </a:solidFill>
                <a:latin typeface="Calibri"/>
                <a:cs typeface="Calibri"/>
              </a:rPr>
              <a:t> </a:t>
            </a:r>
            <a:r>
              <a:rPr sz="2400" spc="-5">
                <a:solidFill>
                  <a:srgbClr val="262626"/>
                </a:solidFill>
                <a:latin typeface="Calibri"/>
                <a:cs typeface="Calibri"/>
              </a:rPr>
              <a:t>language,</a:t>
            </a:r>
            <a:r>
              <a:rPr sz="2400">
                <a:solidFill>
                  <a:srgbClr val="262626"/>
                </a:solidFill>
                <a:latin typeface="Calibri"/>
                <a:cs typeface="Calibri"/>
              </a:rPr>
              <a:t> a</a:t>
            </a:r>
            <a:r>
              <a:rPr sz="2400" spc="-5">
                <a:solidFill>
                  <a:srgbClr val="262626"/>
                </a:solidFill>
                <a:latin typeface="Calibri"/>
                <a:cs typeface="Calibri"/>
              </a:rPr>
              <a:t> </a:t>
            </a:r>
            <a:r>
              <a:rPr lang="fr-CH" sz="2400" spc="-5">
                <a:solidFill>
                  <a:srgbClr val="262626"/>
                </a:solidFill>
                <a:latin typeface="Calibri"/>
                <a:cs typeface="Calibri"/>
              </a:rPr>
              <a:t>(minimal) </a:t>
            </a:r>
            <a:r>
              <a:rPr sz="2400" spc="-10">
                <a:solidFill>
                  <a:srgbClr val="262626"/>
                </a:solidFill>
                <a:latin typeface="Calibri"/>
                <a:cs typeface="Calibri"/>
              </a:rPr>
              <a:t>graphical </a:t>
            </a:r>
            <a:r>
              <a:rPr sz="2400">
                <a:solidFill>
                  <a:srgbClr val="262626"/>
                </a:solidFill>
                <a:latin typeface="Calibri"/>
                <a:cs typeface="Calibri"/>
              </a:rPr>
              <a:t>user </a:t>
            </a:r>
            <a:r>
              <a:rPr sz="2400" spc="-525">
                <a:solidFill>
                  <a:srgbClr val="262626"/>
                </a:solidFill>
                <a:latin typeface="Calibri"/>
                <a:cs typeface="Calibri"/>
              </a:rPr>
              <a:t> </a:t>
            </a:r>
            <a:r>
              <a:rPr sz="2400" spc="-15">
                <a:solidFill>
                  <a:srgbClr val="262626"/>
                </a:solidFill>
                <a:latin typeface="Calibri"/>
                <a:cs typeface="Calibri"/>
              </a:rPr>
              <a:t>interface</a:t>
            </a:r>
            <a:r>
              <a:rPr sz="2400" spc="-5">
                <a:solidFill>
                  <a:srgbClr val="262626"/>
                </a:solidFill>
                <a:latin typeface="Calibri"/>
                <a:cs typeface="Calibri"/>
              </a:rPr>
              <a:t> is</a:t>
            </a:r>
            <a:r>
              <a:rPr sz="2400" spc="-10">
                <a:solidFill>
                  <a:srgbClr val="262626"/>
                </a:solidFill>
                <a:latin typeface="Calibri"/>
                <a:cs typeface="Calibri"/>
              </a:rPr>
              <a:t> installed.</a:t>
            </a:r>
            <a:endParaRPr sz="2400">
              <a:latin typeface="Calibri"/>
              <a:cs typeface="Calibri"/>
            </a:endParaRPr>
          </a:p>
        </p:txBody>
      </p:sp>
      <p:sp>
        <p:nvSpPr>
          <p:cNvPr id="17" name="object 17"/>
          <p:cNvSpPr txBox="1">
            <a:spLocks noGrp="1"/>
          </p:cNvSpPr>
          <p:nvPr>
            <p:ph type="title"/>
          </p:nvPr>
        </p:nvSpPr>
        <p:spPr>
          <a:xfrm>
            <a:off x="304800" y="271779"/>
            <a:ext cx="4730750" cy="452120"/>
          </a:xfrm>
          <a:prstGeom prst="rect">
            <a:avLst/>
          </a:prstGeom>
        </p:spPr>
        <p:txBody>
          <a:bodyPr vert="horz" wrap="square" lIns="0" tIns="12700" rIns="0" bIns="0" rtlCol="0">
            <a:spAutoFit/>
          </a:bodyPr>
          <a:lstStyle/>
          <a:p>
            <a:pPr marL="12700">
              <a:lnSpc>
                <a:spcPct val="100000"/>
              </a:lnSpc>
              <a:spcBef>
                <a:spcPts val="100"/>
              </a:spcBef>
            </a:pPr>
            <a:r>
              <a:rPr sz="2800" spc="-10"/>
              <a:t>RGui</a:t>
            </a:r>
            <a:r>
              <a:rPr sz="2800"/>
              <a:t> (</a:t>
            </a:r>
            <a:r>
              <a:rPr sz="2800" b="1" u="heavy">
                <a:uFill>
                  <a:solidFill>
                    <a:srgbClr val="4F81BD"/>
                  </a:solidFill>
                </a:uFill>
                <a:latin typeface="Calibri"/>
                <a:cs typeface="Calibri"/>
              </a:rPr>
              <a:t>R</a:t>
            </a:r>
            <a:r>
              <a:rPr sz="2800" b="1">
                <a:latin typeface="Calibri"/>
                <a:cs typeface="Calibri"/>
              </a:rPr>
              <a:t> </a:t>
            </a:r>
            <a:r>
              <a:rPr sz="2800" b="1" u="heavy" spc="-15">
                <a:uFill>
                  <a:solidFill>
                    <a:srgbClr val="4F81BD"/>
                  </a:solidFill>
                </a:uFill>
                <a:latin typeface="Calibri"/>
                <a:cs typeface="Calibri"/>
              </a:rPr>
              <a:t>G</a:t>
            </a:r>
            <a:r>
              <a:rPr sz="2800" spc="-15"/>
              <a:t>raphical</a:t>
            </a:r>
            <a:r>
              <a:rPr sz="2800" spc="-5"/>
              <a:t> </a:t>
            </a:r>
            <a:r>
              <a:rPr sz="2800" b="1" u="heavy" spc="-5">
                <a:uFill>
                  <a:solidFill>
                    <a:srgbClr val="4F81BD"/>
                  </a:solidFill>
                </a:uFill>
                <a:latin typeface="Calibri"/>
                <a:cs typeface="Calibri"/>
              </a:rPr>
              <a:t>u</a:t>
            </a:r>
            <a:r>
              <a:rPr sz="2800" spc="-5"/>
              <a:t>ser</a:t>
            </a:r>
            <a:r>
              <a:rPr sz="2800"/>
              <a:t> </a:t>
            </a:r>
            <a:r>
              <a:rPr sz="2800" b="1" u="heavy" spc="-20">
                <a:uFill>
                  <a:solidFill>
                    <a:srgbClr val="4F81BD"/>
                  </a:solidFill>
                </a:uFill>
                <a:latin typeface="Calibri"/>
                <a:cs typeface="Calibri"/>
              </a:rPr>
              <a:t>i</a:t>
            </a:r>
            <a:r>
              <a:rPr sz="2800" spc="-20"/>
              <a:t>nterface)</a:t>
            </a:r>
            <a:endParaRPr sz="2800">
              <a:latin typeface="Calibri"/>
              <a:cs typeface="Calibri"/>
            </a:endParaRPr>
          </a:p>
        </p:txBody>
      </p:sp>
      <p:pic>
        <p:nvPicPr>
          <p:cNvPr id="18" name="object 18"/>
          <p:cNvPicPr/>
          <p:nvPr/>
        </p:nvPicPr>
        <p:blipFill>
          <a:blip r:embed="rId3" cstate="print"/>
          <a:stretch>
            <a:fillRect/>
          </a:stretch>
        </p:blipFill>
        <p:spPr>
          <a:xfrm>
            <a:off x="393503" y="1986508"/>
            <a:ext cx="1281717" cy="993331"/>
          </a:xfrm>
          <a:prstGeom prst="rect">
            <a:avLst/>
          </a:prstGeom>
        </p:spPr>
      </p:pic>
      <p:pic>
        <p:nvPicPr>
          <p:cNvPr id="19" name="object 19"/>
          <p:cNvPicPr/>
          <p:nvPr/>
        </p:nvPicPr>
        <p:blipFill>
          <a:blip r:embed="rId4" cstate="print"/>
          <a:stretch>
            <a:fillRect/>
          </a:stretch>
        </p:blipFill>
        <p:spPr>
          <a:xfrm>
            <a:off x="2097733" y="1986508"/>
            <a:ext cx="6872267" cy="4587910"/>
          </a:xfrm>
          <a:prstGeom prst="rect">
            <a:avLst/>
          </a:prstGeom>
        </p:spPr>
      </p:pic>
      <p:sp>
        <p:nvSpPr>
          <p:cNvPr id="20" name="object 20"/>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hapter 17 Basics of R and Rstudio | EPIB607">
            <a:extLst>
              <a:ext uri="{FF2B5EF4-FFF2-40B4-BE49-F238E27FC236}">
                <a16:creationId xmlns:a16="http://schemas.microsoft.com/office/drawing/2014/main" id="{2A1F1713-9404-184F-ABDA-02DF1A50BC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157" b="17564"/>
          <a:stretch/>
        </p:blipFill>
        <p:spPr bwMode="auto">
          <a:xfrm>
            <a:off x="7219163" y="155192"/>
            <a:ext cx="1792909" cy="163322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object 5"/>
          <p:cNvSpPr txBox="1">
            <a:spLocks noGrp="1"/>
          </p:cNvSpPr>
          <p:nvPr>
            <p:ph type="title"/>
          </p:nvPr>
        </p:nvSpPr>
        <p:spPr>
          <a:xfrm>
            <a:off x="389800" y="271779"/>
            <a:ext cx="3697604" cy="443711"/>
          </a:xfrm>
          <a:prstGeom prst="rect">
            <a:avLst/>
          </a:prstGeom>
        </p:spPr>
        <p:txBody>
          <a:bodyPr vert="horz" wrap="square" lIns="0" tIns="12700" rIns="0" bIns="0" rtlCol="0">
            <a:spAutoFit/>
          </a:bodyPr>
          <a:lstStyle/>
          <a:p>
            <a:pPr marL="12700">
              <a:lnSpc>
                <a:spcPct val="100000"/>
              </a:lnSpc>
              <a:spcBef>
                <a:spcPts val="100"/>
              </a:spcBef>
            </a:pPr>
            <a:r>
              <a:rPr sz="2800"/>
              <a:t>R Combined with RStudio</a:t>
            </a:r>
          </a:p>
        </p:txBody>
      </p:sp>
      <p:sp>
        <p:nvSpPr>
          <p:cNvPr id="7" name="object 7"/>
          <p:cNvSpPr txBox="1"/>
          <p:nvPr/>
        </p:nvSpPr>
        <p:spPr>
          <a:xfrm>
            <a:off x="380805" y="971803"/>
            <a:ext cx="7467795" cy="4073295"/>
          </a:xfrm>
          <a:prstGeom prst="rect">
            <a:avLst/>
          </a:prstGeom>
        </p:spPr>
        <p:txBody>
          <a:bodyPr vert="horz" wrap="square" lIns="0" tIns="12700" rIns="0" bIns="0" rtlCol="0">
            <a:spAutoFit/>
          </a:bodyPr>
          <a:lstStyle/>
          <a:p>
            <a:pPr>
              <a:spcBef>
                <a:spcPts val="20"/>
              </a:spcBef>
            </a:pPr>
            <a:r>
              <a:rPr lang="en-GB" sz="2400">
                <a:hlinkClick r:id="rId4"/>
              </a:rPr>
              <a:t>https://posit.co/products/open-source/rstudio/</a:t>
            </a:r>
            <a:endParaRPr lang="en-GB" sz="2400"/>
          </a:p>
          <a:p>
            <a:pPr>
              <a:lnSpc>
                <a:spcPct val="100000"/>
              </a:lnSpc>
              <a:spcBef>
                <a:spcPts val="20"/>
              </a:spcBef>
            </a:pPr>
            <a:endParaRPr sz="2950">
              <a:latin typeface="Calibri"/>
              <a:cs typeface="Calibri"/>
            </a:endParaRPr>
          </a:p>
          <a:p>
            <a:pPr marL="12700" marR="5080">
              <a:lnSpc>
                <a:spcPct val="117500"/>
              </a:lnSpc>
            </a:pPr>
            <a:r>
              <a:rPr sz="2400" spc="-10">
                <a:solidFill>
                  <a:srgbClr val="262626"/>
                </a:solidFill>
                <a:latin typeface="Calibri"/>
                <a:cs typeface="Calibri"/>
              </a:rPr>
              <a:t>RStudio </a:t>
            </a:r>
            <a:r>
              <a:rPr sz="2400">
                <a:solidFill>
                  <a:srgbClr val="262626"/>
                </a:solidFill>
                <a:latin typeface="Calibri"/>
                <a:cs typeface="Calibri"/>
              </a:rPr>
              <a:t>is an </a:t>
            </a:r>
            <a:r>
              <a:rPr sz="2400" spc="-20">
                <a:solidFill>
                  <a:srgbClr val="262626"/>
                </a:solidFill>
                <a:latin typeface="Calibri"/>
                <a:cs typeface="Calibri"/>
              </a:rPr>
              <a:t>integrated </a:t>
            </a:r>
            <a:r>
              <a:rPr sz="2400" spc="-5">
                <a:solidFill>
                  <a:srgbClr val="262626"/>
                </a:solidFill>
                <a:latin typeface="Calibri"/>
                <a:cs typeface="Calibri"/>
              </a:rPr>
              <a:t>development </a:t>
            </a:r>
            <a:r>
              <a:rPr sz="2400" spc="-10">
                <a:solidFill>
                  <a:srgbClr val="262626"/>
                </a:solidFill>
                <a:latin typeface="Calibri"/>
                <a:cs typeface="Calibri"/>
              </a:rPr>
              <a:t>environment </a:t>
            </a:r>
            <a:r>
              <a:rPr sz="2400" spc="-5">
                <a:solidFill>
                  <a:srgbClr val="262626"/>
                </a:solidFill>
                <a:latin typeface="Calibri"/>
                <a:cs typeface="Calibri"/>
              </a:rPr>
              <a:t>(IDE), </a:t>
            </a:r>
            <a:r>
              <a:rPr sz="2400" spc="-530">
                <a:solidFill>
                  <a:srgbClr val="262626"/>
                </a:solidFill>
                <a:latin typeface="Calibri"/>
                <a:cs typeface="Calibri"/>
              </a:rPr>
              <a:t> </a:t>
            </a:r>
            <a:r>
              <a:rPr sz="2400" spc="-5">
                <a:solidFill>
                  <a:srgbClr val="262626"/>
                </a:solidFill>
                <a:latin typeface="Calibri"/>
                <a:cs typeface="Calibri"/>
              </a:rPr>
              <a:t>designed</a:t>
            </a:r>
            <a:r>
              <a:rPr sz="2400" spc="-10">
                <a:solidFill>
                  <a:srgbClr val="262626"/>
                </a:solidFill>
                <a:latin typeface="Calibri"/>
                <a:cs typeface="Calibri"/>
              </a:rPr>
              <a:t> </a:t>
            </a:r>
            <a:r>
              <a:rPr sz="2400" spc="-15">
                <a:solidFill>
                  <a:srgbClr val="262626"/>
                </a:solidFill>
                <a:latin typeface="Calibri"/>
                <a:cs typeface="Calibri"/>
              </a:rPr>
              <a:t>to</a:t>
            </a:r>
            <a:r>
              <a:rPr sz="2400" spc="-10">
                <a:solidFill>
                  <a:srgbClr val="262626"/>
                </a:solidFill>
                <a:latin typeface="Calibri"/>
                <a:cs typeface="Calibri"/>
              </a:rPr>
              <a:t> </a:t>
            </a:r>
            <a:r>
              <a:rPr sz="2400" spc="-5">
                <a:solidFill>
                  <a:srgbClr val="262626"/>
                </a:solidFill>
                <a:latin typeface="Calibri"/>
                <a:cs typeface="Calibri"/>
              </a:rPr>
              <a:t>help </a:t>
            </a:r>
            <a:r>
              <a:rPr sz="2400" spc="-15">
                <a:solidFill>
                  <a:srgbClr val="262626"/>
                </a:solidFill>
                <a:latin typeface="Calibri"/>
                <a:cs typeface="Calibri"/>
              </a:rPr>
              <a:t>you</a:t>
            </a:r>
            <a:r>
              <a:rPr sz="2400" spc="-5">
                <a:solidFill>
                  <a:srgbClr val="262626"/>
                </a:solidFill>
                <a:latin typeface="Calibri"/>
                <a:cs typeface="Calibri"/>
              </a:rPr>
              <a:t> </a:t>
            </a:r>
            <a:r>
              <a:rPr sz="2400">
                <a:solidFill>
                  <a:srgbClr val="262626"/>
                </a:solidFill>
                <a:latin typeface="Calibri"/>
                <a:cs typeface="Calibri"/>
              </a:rPr>
              <a:t>be</a:t>
            </a:r>
            <a:r>
              <a:rPr sz="2400" spc="-5">
                <a:solidFill>
                  <a:srgbClr val="262626"/>
                </a:solidFill>
                <a:latin typeface="Calibri"/>
                <a:cs typeface="Calibri"/>
              </a:rPr>
              <a:t> </a:t>
            </a:r>
            <a:r>
              <a:rPr sz="2400" spc="-15">
                <a:solidFill>
                  <a:srgbClr val="262626"/>
                </a:solidFill>
                <a:latin typeface="Calibri"/>
                <a:cs typeface="Calibri"/>
              </a:rPr>
              <a:t>more</a:t>
            </a:r>
            <a:r>
              <a:rPr sz="2400">
                <a:solidFill>
                  <a:srgbClr val="262626"/>
                </a:solidFill>
                <a:latin typeface="Calibri"/>
                <a:cs typeface="Calibri"/>
              </a:rPr>
              <a:t> </a:t>
            </a:r>
            <a:r>
              <a:rPr sz="2400" spc="-10">
                <a:solidFill>
                  <a:srgbClr val="262626"/>
                </a:solidFill>
                <a:latin typeface="Calibri"/>
                <a:cs typeface="Calibri"/>
              </a:rPr>
              <a:t>productive</a:t>
            </a:r>
            <a:r>
              <a:rPr sz="2400">
                <a:solidFill>
                  <a:srgbClr val="262626"/>
                </a:solidFill>
                <a:latin typeface="Calibri"/>
                <a:cs typeface="Calibri"/>
              </a:rPr>
              <a:t> </a:t>
            </a:r>
            <a:r>
              <a:rPr sz="2400" spc="-5">
                <a:solidFill>
                  <a:srgbClr val="262626"/>
                </a:solidFill>
                <a:latin typeface="Calibri"/>
                <a:cs typeface="Calibri"/>
              </a:rPr>
              <a:t>with </a:t>
            </a:r>
            <a:r>
              <a:rPr sz="2400">
                <a:solidFill>
                  <a:srgbClr val="262626"/>
                </a:solidFill>
                <a:latin typeface="Calibri"/>
                <a:cs typeface="Calibri"/>
              </a:rPr>
              <a:t>R</a:t>
            </a:r>
            <a:endParaRPr sz="2400">
              <a:latin typeface="Calibri"/>
              <a:cs typeface="Calibri"/>
            </a:endParaRPr>
          </a:p>
          <a:p>
            <a:pPr>
              <a:lnSpc>
                <a:spcPct val="100000"/>
              </a:lnSpc>
              <a:spcBef>
                <a:spcPts val="5"/>
              </a:spcBef>
            </a:pPr>
            <a:endParaRPr sz="3300">
              <a:latin typeface="Calibri"/>
              <a:cs typeface="Calibri"/>
            </a:endParaRPr>
          </a:p>
          <a:p>
            <a:pPr marL="12700">
              <a:lnSpc>
                <a:spcPct val="100000"/>
              </a:lnSpc>
            </a:pPr>
            <a:r>
              <a:rPr sz="2400" spc="-5">
                <a:solidFill>
                  <a:srgbClr val="262626"/>
                </a:solidFill>
                <a:latin typeface="Calibri"/>
                <a:cs typeface="Calibri"/>
              </a:rPr>
              <a:t>It</a:t>
            </a:r>
            <a:r>
              <a:rPr sz="2400" spc="-40">
                <a:solidFill>
                  <a:srgbClr val="262626"/>
                </a:solidFill>
                <a:latin typeface="Calibri"/>
                <a:cs typeface="Calibri"/>
              </a:rPr>
              <a:t> </a:t>
            </a:r>
            <a:r>
              <a:rPr sz="2400" spc="-5">
                <a:solidFill>
                  <a:srgbClr val="262626"/>
                </a:solidFill>
                <a:latin typeface="Calibri"/>
                <a:cs typeface="Calibri"/>
              </a:rPr>
              <a:t>includes:</a:t>
            </a:r>
            <a:endParaRPr sz="2400">
              <a:latin typeface="Calibri"/>
              <a:cs typeface="Calibri"/>
            </a:endParaRPr>
          </a:p>
          <a:p>
            <a:pPr marL="462280" indent="-183515">
              <a:lnSpc>
                <a:spcPct val="100000"/>
              </a:lnSpc>
              <a:spcBef>
                <a:spcPts val="520"/>
              </a:spcBef>
              <a:buFont typeface="Arial"/>
              <a:buChar char="•"/>
              <a:tabLst>
                <a:tab pos="462280" algn="l"/>
              </a:tabLst>
            </a:pPr>
            <a:r>
              <a:rPr sz="2000">
                <a:solidFill>
                  <a:srgbClr val="262626"/>
                </a:solidFill>
                <a:latin typeface="Calibri"/>
                <a:cs typeface="Calibri"/>
              </a:rPr>
              <a:t>A</a:t>
            </a:r>
            <a:r>
              <a:rPr sz="2000" spc="-40">
                <a:solidFill>
                  <a:srgbClr val="262626"/>
                </a:solidFill>
                <a:latin typeface="Calibri"/>
                <a:cs typeface="Calibri"/>
              </a:rPr>
              <a:t> </a:t>
            </a:r>
            <a:r>
              <a:rPr sz="2000" spc="-5">
                <a:solidFill>
                  <a:srgbClr val="4F81BD"/>
                </a:solidFill>
                <a:latin typeface="Calibri"/>
                <a:cs typeface="Calibri"/>
              </a:rPr>
              <a:t>console</a:t>
            </a:r>
            <a:endParaRPr sz="2000">
              <a:latin typeface="Calibri"/>
              <a:cs typeface="Calibri"/>
            </a:endParaRPr>
          </a:p>
          <a:p>
            <a:pPr marL="462280" indent="-183515">
              <a:lnSpc>
                <a:spcPct val="100000"/>
              </a:lnSpc>
              <a:spcBef>
                <a:spcPts val="505"/>
              </a:spcBef>
              <a:buFont typeface="Arial"/>
              <a:buChar char="•"/>
              <a:tabLst>
                <a:tab pos="462280" algn="l"/>
              </a:tabLst>
            </a:pPr>
            <a:r>
              <a:rPr sz="2000">
                <a:solidFill>
                  <a:srgbClr val="262626"/>
                </a:solidFill>
                <a:latin typeface="Calibri"/>
                <a:cs typeface="Calibri"/>
              </a:rPr>
              <a:t>A</a:t>
            </a:r>
            <a:r>
              <a:rPr sz="2000" spc="5">
                <a:solidFill>
                  <a:srgbClr val="262626"/>
                </a:solidFill>
                <a:latin typeface="Calibri"/>
                <a:cs typeface="Calibri"/>
              </a:rPr>
              <a:t> </a:t>
            </a:r>
            <a:r>
              <a:rPr sz="2000" spc="-15">
                <a:solidFill>
                  <a:srgbClr val="4F81BD"/>
                </a:solidFill>
                <a:latin typeface="Calibri"/>
                <a:cs typeface="Calibri"/>
              </a:rPr>
              <a:t>syntax-highlighting</a:t>
            </a:r>
            <a:r>
              <a:rPr sz="2000">
                <a:solidFill>
                  <a:srgbClr val="4F81BD"/>
                </a:solidFill>
                <a:latin typeface="Calibri"/>
                <a:cs typeface="Calibri"/>
              </a:rPr>
              <a:t> </a:t>
            </a:r>
            <a:r>
              <a:rPr sz="2000" spc="-5">
                <a:solidFill>
                  <a:srgbClr val="4F81BD"/>
                </a:solidFill>
                <a:latin typeface="Calibri"/>
                <a:cs typeface="Calibri"/>
              </a:rPr>
              <a:t>editor</a:t>
            </a:r>
            <a:r>
              <a:rPr sz="2000" spc="5">
                <a:solidFill>
                  <a:srgbClr val="4F81BD"/>
                </a:solidFill>
                <a:latin typeface="Calibri"/>
                <a:cs typeface="Calibri"/>
              </a:rPr>
              <a:t> </a:t>
            </a:r>
            <a:r>
              <a:rPr sz="2000" spc="-5">
                <a:solidFill>
                  <a:srgbClr val="262626"/>
                </a:solidFill>
                <a:latin typeface="Calibri"/>
                <a:cs typeface="Calibri"/>
              </a:rPr>
              <a:t>that</a:t>
            </a:r>
            <a:r>
              <a:rPr sz="2000" spc="10">
                <a:solidFill>
                  <a:srgbClr val="262626"/>
                </a:solidFill>
                <a:latin typeface="Calibri"/>
                <a:cs typeface="Calibri"/>
              </a:rPr>
              <a:t> </a:t>
            </a:r>
            <a:r>
              <a:rPr sz="2000" spc="-5">
                <a:solidFill>
                  <a:srgbClr val="262626"/>
                </a:solidFill>
                <a:latin typeface="Calibri"/>
                <a:cs typeface="Calibri"/>
              </a:rPr>
              <a:t>supports</a:t>
            </a:r>
            <a:r>
              <a:rPr sz="2000" spc="5">
                <a:solidFill>
                  <a:srgbClr val="262626"/>
                </a:solidFill>
                <a:latin typeface="Calibri"/>
                <a:cs typeface="Calibri"/>
              </a:rPr>
              <a:t> </a:t>
            </a:r>
            <a:r>
              <a:rPr sz="2000" spc="-5">
                <a:solidFill>
                  <a:srgbClr val="4F81BD"/>
                </a:solidFill>
                <a:latin typeface="Calibri"/>
                <a:cs typeface="Calibri"/>
              </a:rPr>
              <a:t>direct</a:t>
            </a:r>
            <a:r>
              <a:rPr sz="2000" spc="10">
                <a:solidFill>
                  <a:srgbClr val="4F81BD"/>
                </a:solidFill>
                <a:latin typeface="Calibri"/>
                <a:cs typeface="Calibri"/>
              </a:rPr>
              <a:t> </a:t>
            </a:r>
            <a:r>
              <a:rPr sz="2000" spc="-10">
                <a:solidFill>
                  <a:srgbClr val="4F81BD"/>
                </a:solidFill>
                <a:latin typeface="Calibri"/>
                <a:cs typeface="Calibri"/>
              </a:rPr>
              <a:t>code</a:t>
            </a:r>
            <a:r>
              <a:rPr sz="2000" spc="5">
                <a:solidFill>
                  <a:srgbClr val="4F81BD"/>
                </a:solidFill>
                <a:latin typeface="Calibri"/>
                <a:cs typeface="Calibri"/>
              </a:rPr>
              <a:t> </a:t>
            </a:r>
            <a:r>
              <a:rPr sz="2000" spc="-15">
                <a:solidFill>
                  <a:srgbClr val="4F81BD"/>
                </a:solidFill>
                <a:latin typeface="Calibri"/>
                <a:cs typeface="Calibri"/>
              </a:rPr>
              <a:t>execution</a:t>
            </a:r>
            <a:endParaRPr sz="2000">
              <a:latin typeface="Calibri"/>
              <a:cs typeface="Calibri"/>
            </a:endParaRPr>
          </a:p>
          <a:p>
            <a:pPr marL="462280" indent="-183515">
              <a:lnSpc>
                <a:spcPct val="100000"/>
              </a:lnSpc>
              <a:spcBef>
                <a:spcPts val="505"/>
              </a:spcBef>
              <a:buFont typeface="Arial"/>
              <a:buChar char="•"/>
              <a:tabLst>
                <a:tab pos="462280" algn="l"/>
              </a:tabLst>
            </a:pPr>
            <a:r>
              <a:rPr sz="2000" spc="-40">
                <a:solidFill>
                  <a:srgbClr val="262626"/>
                </a:solidFill>
                <a:latin typeface="Calibri"/>
                <a:cs typeface="Calibri"/>
              </a:rPr>
              <a:t>Tools</a:t>
            </a:r>
            <a:r>
              <a:rPr sz="2000" spc="-5">
                <a:solidFill>
                  <a:srgbClr val="262626"/>
                </a:solidFill>
                <a:latin typeface="Calibri"/>
                <a:cs typeface="Calibri"/>
              </a:rPr>
              <a:t> </a:t>
            </a:r>
            <a:r>
              <a:rPr sz="2000" spc="-15">
                <a:solidFill>
                  <a:srgbClr val="262626"/>
                </a:solidFill>
                <a:latin typeface="Calibri"/>
                <a:cs typeface="Calibri"/>
              </a:rPr>
              <a:t>for</a:t>
            </a:r>
            <a:r>
              <a:rPr sz="2000" spc="-5">
                <a:solidFill>
                  <a:srgbClr val="262626"/>
                </a:solidFill>
                <a:latin typeface="Calibri"/>
                <a:cs typeface="Calibri"/>
              </a:rPr>
              <a:t> viewing</a:t>
            </a:r>
            <a:r>
              <a:rPr sz="2000" spc="-15">
                <a:solidFill>
                  <a:srgbClr val="262626"/>
                </a:solidFill>
                <a:latin typeface="Calibri"/>
                <a:cs typeface="Calibri"/>
              </a:rPr>
              <a:t> </a:t>
            </a:r>
            <a:r>
              <a:rPr sz="2000">
                <a:solidFill>
                  <a:srgbClr val="262626"/>
                </a:solidFill>
                <a:latin typeface="Calibri"/>
                <a:cs typeface="Calibri"/>
              </a:rPr>
              <a:t>the </a:t>
            </a:r>
            <a:r>
              <a:rPr sz="2000" spc="-10">
                <a:solidFill>
                  <a:srgbClr val="4F81BD"/>
                </a:solidFill>
                <a:latin typeface="Calibri"/>
                <a:cs typeface="Calibri"/>
              </a:rPr>
              <a:t>workspace</a:t>
            </a:r>
            <a:r>
              <a:rPr sz="2000" spc="-5">
                <a:solidFill>
                  <a:srgbClr val="4F81BD"/>
                </a:solidFill>
                <a:latin typeface="Calibri"/>
                <a:cs typeface="Calibri"/>
              </a:rPr>
              <a:t> </a:t>
            </a:r>
            <a:r>
              <a:rPr sz="2000" spc="-5">
                <a:solidFill>
                  <a:srgbClr val="262626"/>
                </a:solidFill>
                <a:latin typeface="Calibri"/>
                <a:cs typeface="Calibri"/>
              </a:rPr>
              <a:t>and</a:t>
            </a:r>
            <a:r>
              <a:rPr sz="2000" spc="-10">
                <a:solidFill>
                  <a:srgbClr val="262626"/>
                </a:solidFill>
                <a:latin typeface="Calibri"/>
                <a:cs typeface="Calibri"/>
              </a:rPr>
              <a:t> </a:t>
            </a:r>
            <a:r>
              <a:rPr sz="2000">
                <a:solidFill>
                  <a:srgbClr val="262626"/>
                </a:solidFill>
                <a:latin typeface="Calibri"/>
                <a:cs typeface="Calibri"/>
              </a:rPr>
              <a:t>the </a:t>
            </a:r>
            <a:r>
              <a:rPr sz="2000" spc="-5">
                <a:solidFill>
                  <a:srgbClr val="4F81BD"/>
                </a:solidFill>
                <a:latin typeface="Calibri"/>
                <a:cs typeface="Calibri"/>
              </a:rPr>
              <a:t>history</a:t>
            </a:r>
            <a:endParaRPr sz="2000">
              <a:latin typeface="Calibri"/>
              <a:cs typeface="Calibri"/>
            </a:endParaRPr>
          </a:p>
          <a:p>
            <a:pPr marL="519430" indent="-240665">
              <a:lnSpc>
                <a:spcPct val="100000"/>
              </a:lnSpc>
              <a:spcBef>
                <a:spcPts val="480"/>
              </a:spcBef>
              <a:buFont typeface="Arial"/>
              <a:buChar char="•"/>
              <a:tabLst>
                <a:tab pos="518795" algn="l"/>
                <a:tab pos="519430" algn="l"/>
              </a:tabLst>
            </a:pPr>
            <a:r>
              <a:rPr sz="2000">
                <a:solidFill>
                  <a:srgbClr val="262626"/>
                </a:solidFill>
                <a:latin typeface="Calibri"/>
                <a:cs typeface="Calibri"/>
              </a:rPr>
              <a:t>A </a:t>
            </a:r>
            <a:r>
              <a:rPr sz="2000">
                <a:solidFill>
                  <a:srgbClr val="4F81BD"/>
                </a:solidFill>
                <a:latin typeface="Calibri"/>
                <a:cs typeface="Calibri"/>
              </a:rPr>
              <a:t>file</a:t>
            </a:r>
            <a:r>
              <a:rPr sz="2000" spc="5">
                <a:solidFill>
                  <a:srgbClr val="4F81BD"/>
                </a:solidFill>
                <a:latin typeface="Calibri"/>
                <a:cs typeface="Calibri"/>
              </a:rPr>
              <a:t> </a:t>
            </a:r>
            <a:r>
              <a:rPr sz="2000" spc="-30">
                <a:solidFill>
                  <a:srgbClr val="4F81BD"/>
                </a:solidFill>
                <a:latin typeface="Calibri"/>
                <a:cs typeface="Calibri"/>
              </a:rPr>
              <a:t>explorer</a:t>
            </a:r>
            <a:r>
              <a:rPr sz="2000" spc="-30">
                <a:solidFill>
                  <a:srgbClr val="262626"/>
                </a:solidFill>
                <a:latin typeface="Calibri"/>
                <a:cs typeface="Calibri"/>
              </a:rPr>
              <a:t>,</a:t>
            </a:r>
            <a:r>
              <a:rPr sz="2000" spc="-5">
                <a:solidFill>
                  <a:srgbClr val="262626"/>
                </a:solidFill>
                <a:latin typeface="Calibri"/>
                <a:cs typeface="Calibri"/>
              </a:rPr>
              <a:t> </a:t>
            </a:r>
            <a:r>
              <a:rPr sz="2000">
                <a:solidFill>
                  <a:srgbClr val="262626"/>
                </a:solidFill>
                <a:latin typeface="Calibri"/>
                <a:cs typeface="Calibri"/>
              </a:rPr>
              <a:t>a</a:t>
            </a:r>
            <a:r>
              <a:rPr sz="2000" spc="5">
                <a:solidFill>
                  <a:srgbClr val="262626"/>
                </a:solidFill>
                <a:latin typeface="Calibri"/>
                <a:cs typeface="Calibri"/>
              </a:rPr>
              <a:t> </a:t>
            </a:r>
            <a:r>
              <a:rPr sz="2000" spc="-10">
                <a:solidFill>
                  <a:srgbClr val="4F81BD"/>
                </a:solidFill>
                <a:latin typeface="Calibri"/>
                <a:cs typeface="Calibri"/>
              </a:rPr>
              <a:t>package</a:t>
            </a:r>
            <a:r>
              <a:rPr sz="2000">
                <a:solidFill>
                  <a:srgbClr val="4F81BD"/>
                </a:solidFill>
                <a:latin typeface="Calibri"/>
                <a:cs typeface="Calibri"/>
              </a:rPr>
              <a:t> </a:t>
            </a:r>
            <a:r>
              <a:rPr sz="2000" spc="-30">
                <a:solidFill>
                  <a:srgbClr val="4F81BD"/>
                </a:solidFill>
                <a:latin typeface="Calibri"/>
                <a:cs typeface="Calibri"/>
              </a:rPr>
              <a:t>explorer</a:t>
            </a:r>
            <a:r>
              <a:rPr sz="2000" spc="-30">
                <a:solidFill>
                  <a:srgbClr val="262626"/>
                </a:solidFill>
                <a:latin typeface="Calibri"/>
                <a:cs typeface="Calibri"/>
              </a:rPr>
              <a:t>,</a:t>
            </a:r>
            <a:r>
              <a:rPr sz="2000">
                <a:solidFill>
                  <a:srgbClr val="262626"/>
                </a:solidFill>
                <a:latin typeface="Calibri"/>
                <a:cs typeface="Calibri"/>
              </a:rPr>
              <a:t> </a:t>
            </a:r>
            <a:r>
              <a:rPr sz="2000" spc="-5">
                <a:solidFill>
                  <a:srgbClr val="4F81BD"/>
                </a:solidFill>
                <a:latin typeface="Calibri"/>
                <a:cs typeface="Calibri"/>
              </a:rPr>
              <a:t>plot</a:t>
            </a:r>
            <a:r>
              <a:rPr sz="2000">
                <a:solidFill>
                  <a:srgbClr val="4F81BD"/>
                </a:solidFill>
                <a:latin typeface="Calibri"/>
                <a:cs typeface="Calibri"/>
              </a:rPr>
              <a:t> </a:t>
            </a:r>
            <a:r>
              <a:rPr sz="2000" spc="-5">
                <a:solidFill>
                  <a:srgbClr val="262626"/>
                </a:solidFill>
                <a:latin typeface="Calibri"/>
                <a:cs typeface="Calibri"/>
              </a:rPr>
              <a:t>and</a:t>
            </a:r>
            <a:r>
              <a:rPr sz="2000">
                <a:solidFill>
                  <a:srgbClr val="262626"/>
                </a:solidFill>
                <a:latin typeface="Calibri"/>
                <a:cs typeface="Calibri"/>
              </a:rPr>
              <a:t> </a:t>
            </a:r>
            <a:r>
              <a:rPr sz="2000" spc="-5">
                <a:solidFill>
                  <a:srgbClr val="4F81BD"/>
                </a:solidFill>
                <a:latin typeface="Calibri"/>
                <a:cs typeface="Calibri"/>
              </a:rPr>
              <a:t>help </a:t>
            </a:r>
            <a:r>
              <a:rPr sz="2000" spc="-10">
                <a:solidFill>
                  <a:srgbClr val="262626"/>
                </a:solidFill>
                <a:latin typeface="Calibri"/>
                <a:cs typeface="Calibri"/>
              </a:rPr>
              <a:t>display</a:t>
            </a:r>
            <a:r>
              <a:rPr sz="2000" spc="-5">
                <a:solidFill>
                  <a:srgbClr val="262626"/>
                </a:solidFill>
                <a:latin typeface="Calibri"/>
                <a:cs typeface="Calibri"/>
              </a:rPr>
              <a:t> areas</a:t>
            </a:r>
            <a:endParaRPr sz="20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21</a:t>
            </a:r>
          </a:p>
        </p:txBody>
      </p:sp>
      <p:grpSp>
        <p:nvGrpSpPr>
          <p:cNvPr id="3" name="Group 2"/>
          <p:cNvGrpSpPr/>
          <p:nvPr/>
        </p:nvGrpSpPr>
        <p:grpSpPr>
          <a:xfrm>
            <a:off x="715884" y="5311579"/>
            <a:ext cx="7712233" cy="985519"/>
            <a:chOff x="822167" y="5311579"/>
            <a:chExt cx="7712233" cy="985519"/>
          </a:xfrm>
        </p:grpSpPr>
        <p:sp>
          <p:nvSpPr>
            <p:cNvPr id="6" name="object 6"/>
            <p:cNvSpPr/>
            <p:nvPr/>
          </p:nvSpPr>
          <p:spPr>
            <a:xfrm>
              <a:off x="822167" y="5311579"/>
              <a:ext cx="7712233" cy="985519"/>
            </a:xfrm>
            <a:custGeom>
              <a:avLst/>
              <a:gdLst/>
              <a:ahLst/>
              <a:cxnLst/>
              <a:rect l="l" t="t" r="r" b="b"/>
              <a:pathLst>
                <a:path w="6561455" h="985520">
                  <a:moveTo>
                    <a:pt x="6561201" y="0"/>
                  </a:moveTo>
                  <a:lnTo>
                    <a:pt x="0" y="0"/>
                  </a:lnTo>
                  <a:lnTo>
                    <a:pt x="0" y="985047"/>
                  </a:lnTo>
                  <a:lnTo>
                    <a:pt x="6561201" y="985047"/>
                  </a:lnTo>
                  <a:lnTo>
                    <a:pt x="6561201" y="0"/>
                  </a:lnTo>
                  <a:close/>
                </a:path>
              </a:pathLst>
            </a:custGeom>
            <a:solidFill>
              <a:srgbClr val="1F497D"/>
            </a:solidFill>
          </p:spPr>
          <p:txBody>
            <a:bodyPr wrap="square" lIns="0" tIns="0" rIns="0" bIns="0" rtlCol="0"/>
            <a:lstStyle/>
            <a:p>
              <a:pPr marL="1096010" marR="97790" indent="-617855">
                <a:lnSpc>
                  <a:spcPct val="103000"/>
                </a:lnSpc>
                <a:spcBef>
                  <a:spcPts val="2100"/>
                </a:spcBef>
              </a:pPr>
              <a:endParaRPr lang="en-US" sz="2400">
                <a:latin typeface="Comic Sans MS"/>
                <a:cs typeface="Comic Sans MS"/>
              </a:endParaRPr>
            </a:p>
          </p:txBody>
        </p:sp>
        <p:sp>
          <p:nvSpPr>
            <p:cNvPr id="2" name="TextBox 1"/>
            <p:cNvSpPr txBox="1"/>
            <p:nvPr/>
          </p:nvSpPr>
          <p:spPr>
            <a:xfrm>
              <a:off x="838200" y="5388840"/>
              <a:ext cx="7696200" cy="830997"/>
            </a:xfrm>
            <a:prstGeom prst="rect">
              <a:avLst/>
            </a:prstGeom>
            <a:noFill/>
          </p:spPr>
          <p:txBody>
            <a:bodyPr wrap="square" rtlCol="0">
              <a:spAutoFit/>
            </a:bodyPr>
            <a:lstStyle/>
            <a:p>
              <a:pPr algn="ctr"/>
              <a:r>
                <a:rPr lang="en-US" sz="2400" b="1" spc="35">
                  <a:solidFill>
                    <a:srgbClr val="F6F6F6"/>
                  </a:solidFill>
                  <a:latin typeface="Comic Sans MS"/>
                  <a:cs typeface="Comic Sans MS"/>
                </a:rPr>
                <a:t>W</a:t>
              </a:r>
              <a:r>
                <a:rPr lang="en-US" sz="2400" b="1" spc="15">
                  <a:solidFill>
                    <a:srgbClr val="F6F6F6"/>
                  </a:solidFill>
                  <a:latin typeface="Comic Sans MS"/>
                  <a:cs typeface="Comic Sans MS"/>
                </a:rPr>
                <a:t>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sugg</a:t>
              </a:r>
              <a:r>
                <a:rPr lang="en-US" sz="2400" b="1" spc="-5">
                  <a:solidFill>
                    <a:srgbClr val="F6F6F6"/>
                  </a:solidFill>
                  <a:latin typeface="Comic Sans MS"/>
                  <a:cs typeface="Comic Sans MS"/>
                </a:rPr>
                <a:t>e</a:t>
              </a:r>
              <a:r>
                <a:rPr lang="en-US" sz="2400" b="1" spc="25">
                  <a:solidFill>
                    <a:srgbClr val="F6F6F6"/>
                  </a:solidFill>
                  <a:latin typeface="Comic Sans MS"/>
                  <a:cs typeface="Comic Sans MS"/>
                </a:rPr>
                <a:t>s</a:t>
              </a:r>
              <a:r>
                <a:rPr lang="en-US" sz="2400" b="1" spc="20">
                  <a:solidFill>
                    <a:srgbClr val="F6F6F6"/>
                  </a:solidFill>
                  <a:latin typeface="Comic Sans MS"/>
                  <a:cs typeface="Comic Sans MS"/>
                </a:rPr>
                <a:t>t</a:t>
              </a:r>
              <a:r>
                <a:rPr lang="en-US" sz="2400" b="1" spc="-305">
                  <a:solidFill>
                    <a:srgbClr val="F6F6F6"/>
                  </a:solidFill>
                  <a:latin typeface="Comic Sans MS"/>
                  <a:cs typeface="Comic Sans MS"/>
                </a:rPr>
                <a:t> </a:t>
              </a:r>
              <a:r>
                <a:rPr lang="en-US" sz="2400" b="1" spc="15" err="1">
                  <a:solidFill>
                    <a:srgbClr val="F6F6F6"/>
                  </a:solidFill>
                  <a:latin typeface="Comic Sans MS"/>
                  <a:cs typeface="Comic Sans MS"/>
                </a:rPr>
                <a:t>RS</a:t>
              </a:r>
              <a:r>
                <a:rPr lang="en-US" sz="2400" b="1" spc="20" err="1">
                  <a:solidFill>
                    <a:srgbClr val="F6F6F6"/>
                  </a:solidFill>
                  <a:latin typeface="Comic Sans MS"/>
                  <a:cs typeface="Comic Sans MS"/>
                </a:rPr>
                <a:t>tudio</a:t>
              </a:r>
              <a:r>
                <a:rPr lang="en-US" sz="2400" b="1" spc="-305">
                  <a:solidFill>
                    <a:srgbClr val="F6F6F6"/>
                  </a:solidFill>
                  <a:latin typeface="Comic Sans MS"/>
                  <a:cs typeface="Comic Sans MS"/>
                </a:rPr>
                <a:t> </a:t>
              </a:r>
              <a:r>
                <a:rPr lang="en-US" sz="2400" b="1" spc="-85">
                  <a:solidFill>
                    <a:srgbClr val="F6F6F6"/>
                  </a:solidFill>
                  <a:latin typeface="Comic Sans MS"/>
                  <a:cs typeface="Comic Sans MS"/>
                </a:rPr>
                <a:t>a</a:t>
              </a:r>
              <a:r>
                <a:rPr lang="en-US" sz="2400" b="1" spc="20">
                  <a:solidFill>
                    <a:srgbClr val="F6F6F6"/>
                  </a:solidFill>
                  <a:latin typeface="Comic Sans MS"/>
                  <a:cs typeface="Comic Sans MS"/>
                </a:rPr>
                <a:t>s</a:t>
              </a:r>
              <a:r>
                <a:rPr lang="en-US" sz="2400" b="1" spc="-300">
                  <a:solidFill>
                    <a:srgbClr val="F6F6F6"/>
                  </a:solidFill>
                  <a:latin typeface="Comic Sans MS"/>
                  <a:cs typeface="Comic Sans MS"/>
                </a:rPr>
                <a:t> </a:t>
              </a:r>
              <a:r>
                <a:rPr lang="en-US" sz="2400" b="1" spc="-80">
                  <a:solidFill>
                    <a:srgbClr val="F6F6F6"/>
                  </a:solidFill>
                  <a:latin typeface="Comic Sans MS"/>
                  <a:cs typeface="Comic Sans MS"/>
                </a:rPr>
                <a:t>a</a:t>
              </a:r>
              <a:r>
                <a:rPr lang="en-US" sz="2400" b="1" spc="-310">
                  <a:solidFill>
                    <a:srgbClr val="F6F6F6"/>
                  </a:solidFill>
                  <a:latin typeface="Comic Sans MS"/>
                  <a:cs typeface="Comic Sans MS"/>
                </a:rPr>
                <a:t> </a:t>
              </a:r>
              <a:r>
                <a:rPr lang="en-US" sz="2400" b="1" spc="30">
                  <a:solidFill>
                    <a:srgbClr val="F6F6F6"/>
                  </a:solidFill>
                  <a:latin typeface="Comic Sans MS"/>
                  <a:cs typeface="Comic Sans MS"/>
                </a:rPr>
                <a:t>m</a:t>
              </a:r>
              <a:r>
                <a:rPr lang="en-US" sz="2400" b="1" spc="25">
                  <a:solidFill>
                    <a:srgbClr val="F6F6F6"/>
                  </a:solidFill>
                  <a:latin typeface="Comic Sans MS"/>
                  <a:cs typeface="Comic Sans MS"/>
                </a:rPr>
                <a:t>o</a:t>
              </a:r>
              <a:r>
                <a:rPr lang="en-US" sz="2400" b="1" spc="15">
                  <a:solidFill>
                    <a:srgbClr val="F6F6F6"/>
                  </a:solidFill>
                  <a:latin typeface="Comic Sans MS"/>
                  <a:cs typeface="Comic Sans MS"/>
                </a:rPr>
                <a:t>r</a:t>
              </a:r>
              <a:r>
                <a:rPr lang="en-US" sz="2400" b="1">
                  <a:solidFill>
                    <a:srgbClr val="F6F6F6"/>
                  </a:solidFill>
                  <a:latin typeface="Comic Sans MS"/>
                  <a:cs typeface="Comic Sans MS"/>
                </a:rPr>
                <a:t>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pow</a:t>
              </a:r>
              <a:r>
                <a:rPr lang="en-US" sz="2400" b="1" spc="-5">
                  <a:solidFill>
                    <a:srgbClr val="F6F6F6"/>
                  </a:solidFill>
                  <a:latin typeface="Comic Sans MS"/>
                  <a:cs typeface="Comic Sans MS"/>
                </a:rPr>
                <a:t>e</a:t>
              </a:r>
              <a:r>
                <a:rPr lang="en-US" sz="2400" b="1" spc="15">
                  <a:solidFill>
                    <a:srgbClr val="F6F6F6"/>
                  </a:solidFill>
                  <a:latin typeface="Comic Sans MS"/>
                  <a:cs typeface="Comic Sans MS"/>
                </a:rPr>
                <a:t>r</a:t>
              </a:r>
              <a:r>
                <a:rPr lang="en-US" sz="2400" b="1" spc="30">
                  <a:solidFill>
                    <a:srgbClr val="F6F6F6"/>
                  </a:solidFill>
                  <a:latin typeface="Comic Sans MS"/>
                  <a:cs typeface="Comic Sans MS"/>
                </a:rPr>
                <a:t>f</a:t>
              </a:r>
              <a:r>
                <a:rPr lang="en-US" sz="2400" b="1" spc="25">
                  <a:solidFill>
                    <a:srgbClr val="F6F6F6"/>
                  </a:solidFill>
                  <a:latin typeface="Comic Sans MS"/>
                  <a:cs typeface="Comic Sans MS"/>
                </a:rPr>
                <a:t>u</a:t>
              </a:r>
              <a:r>
                <a:rPr lang="en-US" sz="2400" b="1" spc="15">
                  <a:solidFill>
                    <a:srgbClr val="F6F6F6"/>
                  </a:solidFill>
                  <a:latin typeface="Comic Sans MS"/>
                  <a:cs typeface="Comic Sans MS"/>
                </a:rPr>
                <a:t>l</a:t>
              </a:r>
              <a:r>
                <a:rPr lang="en-US" sz="2400" b="1" spc="-355">
                  <a:solidFill>
                    <a:srgbClr val="F6F6F6"/>
                  </a:solidFill>
                  <a:latin typeface="Comic Sans MS"/>
                  <a:cs typeface="Comic Sans MS"/>
                </a:rPr>
                <a:t>,</a:t>
              </a:r>
              <a:r>
                <a:rPr lang="en-US" sz="2400" b="1" spc="-310">
                  <a:solidFill>
                    <a:srgbClr val="F6F6F6"/>
                  </a:solidFill>
                  <a:latin typeface="Comic Sans MS"/>
                  <a:cs typeface="Comic Sans MS"/>
                </a:rPr>
                <a:t> </a:t>
              </a:r>
              <a:r>
                <a:rPr lang="en-US" sz="2400" b="1" spc="30">
                  <a:solidFill>
                    <a:srgbClr val="F6F6F6"/>
                  </a:solidFill>
                  <a:latin typeface="Comic Sans MS"/>
                  <a:cs typeface="Comic Sans MS"/>
                </a:rPr>
                <a:t>m</a:t>
              </a:r>
              <a:r>
                <a:rPr lang="en-US" sz="2400" b="1" spc="25">
                  <a:solidFill>
                    <a:srgbClr val="F6F6F6"/>
                  </a:solidFill>
                  <a:latin typeface="Comic Sans MS"/>
                  <a:cs typeface="Comic Sans MS"/>
                </a:rPr>
                <a:t>o</a:t>
              </a:r>
              <a:r>
                <a:rPr lang="en-US" sz="2400" b="1" spc="15">
                  <a:solidFill>
                    <a:srgbClr val="F6F6F6"/>
                  </a:solidFill>
                  <a:latin typeface="Comic Sans MS"/>
                  <a:cs typeface="Comic Sans MS"/>
                </a:rPr>
                <a:t>r</a:t>
              </a:r>
              <a:r>
                <a:rPr lang="en-US" sz="2400" b="1">
                  <a:solidFill>
                    <a:srgbClr val="F6F6F6"/>
                  </a:solidFill>
                  <a:latin typeface="Comic Sans MS"/>
                  <a:cs typeface="Comic Sans MS"/>
                </a:rPr>
                <a:t>e </a:t>
              </a:r>
              <a:r>
                <a:rPr lang="en-US" sz="2400" b="1" spc="10">
                  <a:solidFill>
                    <a:srgbClr val="F6F6F6"/>
                  </a:solidFill>
                  <a:latin typeface="Comic Sans MS"/>
                  <a:cs typeface="Comic Sans MS"/>
                </a:rPr>
                <a:t>comfortable</a:t>
              </a:r>
              <a:r>
                <a:rPr lang="en-US" sz="2400" b="1" spc="-310">
                  <a:solidFill>
                    <a:srgbClr val="F6F6F6"/>
                  </a:solidFill>
                  <a:latin typeface="Comic Sans MS"/>
                  <a:cs typeface="Comic Sans MS"/>
                </a:rPr>
                <a:t> </a:t>
              </a:r>
              <a:r>
                <a:rPr lang="en-US" sz="2400" b="1" spc="-5">
                  <a:solidFill>
                    <a:srgbClr val="F6F6F6"/>
                  </a:solidFill>
                  <a:latin typeface="Comic Sans MS"/>
                  <a:cs typeface="Comic Sans MS"/>
                </a:rPr>
                <a:t>alternative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to</a:t>
              </a:r>
              <a:r>
                <a:rPr lang="en-US" sz="2400" b="1" spc="-305">
                  <a:solidFill>
                    <a:srgbClr val="F6F6F6"/>
                  </a:solidFill>
                  <a:latin typeface="Comic Sans MS"/>
                  <a:cs typeface="Comic Sans MS"/>
                </a:rPr>
                <a:t> </a:t>
              </a:r>
              <a:r>
                <a:rPr lang="en-US" sz="2400" b="1" spc="15">
                  <a:solidFill>
                    <a:srgbClr val="F6F6F6"/>
                  </a:solidFill>
                  <a:latin typeface="Comic Sans MS"/>
                  <a:cs typeface="Comic Sans MS"/>
                </a:rPr>
                <a:t>the</a:t>
              </a:r>
              <a:r>
                <a:rPr lang="en-US" sz="2400" b="1" spc="-310">
                  <a:solidFill>
                    <a:srgbClr val="F6F6F6"/>
                  </a:solidFill>
                  <a:latin typeface="Comic Sans MS"/>
                  <a:cs typeface="Comic Sans MS"/>
                </a:rPr>
                <a:t> </a:t>
              </a:r>
              <a:r>
                <a:rPr lang="en-US" sz="2400" b="1" spc="25">
                  <a:solidFill>
                    <a:srgbClr val="F6F6F6"/>
                  </a:solidFill>
                  <a:latin typeface="Comic Sans MS"/>
                  <a:cs typeface="Comic Sans MS"/>
                </a:rPr>
                <a:t>RGUI</a:t>
              </a:r>
              <a:endParaRPr lang="en-US" sz="2400">
                <a:latin typeface="Comic Sans MS"/>
                <a:cs typeface="Comic Sans M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42200" y="166115"/>
            <a:ext cx="3916679" cy="628377"/>
          </a:xfrm>
          <a:prstGeom prst="rect">
            <a:avLst/>
          </a:prstGeom>
        </p:spPr>
        <p:txBody>
          <a:bodyPr vert="horz" wrap="square" lIns="0" tIns="12700" rIns="0" bIns="0" rtlCol="0">
            <a:spAutoFit/>
          </a:bodyPr>
          <a:lstStyle/>
          <a:p>
            <a:pPr marL="12700">
              <a:lnSpc>
                <a:spcPct val="100000"/>
              </a:lnSpc>
              <a:spcBef>
                <a:spcPts val="100"/>
              </a:spcBef>
            </a:pPr>
            <a:r>
              <a:t>RStudio interface</a:t>
            </a:r>
          </a:p>
        </p:txBody>
      </p:sp>
      <p:sp>
        <p:nvSpPr>
          <p:cNvPr id="11" name="object 11"/>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22</a:t>
            </a:r>
          </a:p>
        </p:txBody>
      </p:sp>
      <p:grpSp>
        <p:nvGrpSpPr>
          <p:cNvPr id="2" name="Group 1"/>
          <p:cNvGrpSpPr/>
          <p:nvPr/>
        </p:nvGrpSpPr>
        <p:grpSpPr>
          <a:xfrm>
            <a:off x="178424" y="1025558"/>
            <a:ext cx="8733098" cy="5427694"/>
            <a:chOff x="178424" y="1025558"/>
            <a:chExt cx="8733098" cy="5427694"/>
          </a:xfrm>
        </p:grpSpPr>
        <p:pic>
          <p:nvPicPr>
            <p:cNvPr id="6" name="object 6"/>
            <p:cNvPicPr/>
            <p:nvPr/>
          </p:nvPicPr>
          <p:blipFill>
            <a:blip r:embed="rId3" cstate="print"/>
            <a:stretch>
              <a:fillRect/>
            </a:stretch>
          </p:blipFill>
          <p:spPr>
            <a:xfrm>
              <a:off x="178424" y="1025558"/>
              <a:ext cx="8733098" cy="5427694"/>
            </a:xfrm>
            <a:prstGeom prst="rect">
              <a:avLst/>
            </a:prstGeom>
          </p:spPr>
        </p:pic>
        <p:sp>
          <p:nvSpPr>
            <p:cNvPr id="7" name="object 7"/>
            <p:cNvSpPr txBox="1"/>
            <p:nvPr/>
          </p:nvSpPr>
          <p:spPr>
            <a:xfrm>
              <a:off x="2093520" y="2392171"/>
              <a:ext cx="812994" cy="566822"/>
            </a:xfrm>
            <a:prstGeom prst="rect">
              <a:avLst/>
            </a:prstGeom>
          </p:spPr>
          <p:txBody>
            <a:bodyPr vert="horz" wrap="square" lIns="0" tIns="12700" rIns="0" bIns="0" rtlCol="0">
              <a:spAutoFit/>
            </a:bodyPr>
            <a:lstStyle/>
            <a:p>
              <a:pPr marL="12700">
                <a:lnSpc>
                  <a:spcPct val="100000"/>
                </a:lnSpc>
                <a:spcBef>
                  <a:spcPts val="100"/>
                </a:spcBef>
              </a:pPr>
              <a:r>
                <a:rPr sz="1800" spc="-15">
                  <a:solidFill>
                    <a:srgbClr val="C00000"/>
                  </a:solidFill>
                  <a:latin typeface="Calibri"/>
                  <a:cs typeface="Calibri"/>
                </a:rPr>
                <a:t>Editor</a:t>
              </a:r>
              <a:r>
                <a:rPr lang="fr-CH" sz="1800" spc="-15">
                  <a:solidFill>
                    <a:srgbClr val="C00000"/>
                  </a:solidFill>
                  <a:latin typeface="Calibri"/>
                  <a:cs typeface="Calibri"/>
                </a:rPr>
                <a:t> (scripts)</a:t>
              </a:r>
              <a:endParaRPr sz="1800">
                <a:latin typeface="Calibri"/>
                <a:cs typeface="Calibri"/>
              </a:endParaRPr>
            </a:p>
          </p:txBody>
        </p:sp>
        <p:sp>
          <p:nvSpPr>
            <p:cNvPr id="8" name="object 8"/>
            <p:cNvSpPr txBox="1"/>
            <p:nvPr/>
          </p:nvSpPr>
          <p:spPr>
            <a:xfrm>
              <a:off x="6320722" y="2005453"/>
              <a:ext cx="2590800" cy="548868"/>
            </a:xfrm>
            <a:prstGeom prst="rect">
              <a:avLst/>
            </a:prstGeom>
          </p:spPr>
          <p:txBody>
            <a:bodyPr vert="horz" wrap="square" lIns="0" tIns="12700" rIns="0" bIns="0" rtlCol="0">
              <a:spAutoFit/>
            </a:bodyPr>
            <a:lstStyle/>
            <a:p>
              <a:pPr marL="12700" algn="ctr">
                <a:lnSpc>
                  <a:spcPct val="100000"/>
                </a:lnSpc>
                <a:spcBef>
                  <a:spcPts val="100"/>
                </a:spcBef>
              </a:pPr>
              <a:r>
                <a:rPr sz="1800" spc="-15">
                  <a:solidFill>
                    <a:srgbClr val="C00000"/>
                  </a:solidFill>
                  <a:latin typeface="Calibri"/>
                  <a:cs typeface="Calibri"/>
                </a:rPr>
                <a:t>Workspace</a:t>
              </a:r>
              <a:endParaRPr lang="fr-CH" sz="1800" spc="-15">
                <a:solidFill>
                  <a:srgbClr val="C00000"/>
                </a:solidFill>
                <a:latin typeface="Calibri"/>
                <a:cs typeface="Calibri"/>
              </a:endParaRPr>
            </a:p>
            <a:p>
              <a:pPr marL="12700">
                <a:lnSpc>
                  <a:spcPct val="100000"/>
                </a:lnSpc>
                <a:spcBef>
                  <a:spcPts val="100"/>
                </a:spcBef>
              </a:pPr>
              <a:r>
                <a:rPr lang="fr-CH" sz="1600" spc="-15">
                  <a:solidFill>
                    <a:srgbClr val="C00000"/>
                  </a:solidFill>
                  <a:latin typeface="Calibri"/>
                  <a:cs typeface="Calibri"/>
                </a:rPr>
                <a:t> (</a:t>
              </a:r>
              <a:r>
                <a:rPr lang="fr-CH" sz="1600" spc="-15" err="1">
                  <a:solidFill>
                    <a:srgbClr val="C00000"/>
                  </a:solidFill>
                  <a:latin typeface="Calibri"/>
                  <a:cs typeface="Calibri"/>
                </a:rPr>
                <a:t>Environment</a:t>
              </a:r>
              <a:r>
                <a:rPr lang="fr-CH" sz="1600" spc="-15">
                  <a:solidFill>
                    <a:srgbClr val="C00000"/>
                  </a:solidFill>
                  <a:latin typeface="Calibri"/>
                  <a:cs typeface="Calibri"/>
                </a:rPr>
                <a:t> and</a:t>
              </a:r>
              <a:r>
                <a:rPr sz="1600" spc="-30">
                  <a:solidFill>
                    <a:srgbClr val="C00000"/>
                  </a:solidFill>
                  <a:latin typeface="Calibri"/>
                  <a:cs typeface="Calibri"/>
                </a:rPr>
                <a:t> </a:t>
              </a:r>
              <a:r>
                <a:rPr lang="fr-CH" sz="1600" spc="-10">
                  <a:solidFill>
                    <a:srgbClr val="C00000"/>
                  </a:solidFill>
                  <a:latin typeface="Calibri"/>
                  <a:cs typeface="Calibri"/>
                </a:rPr>
                <a:t>H</a:t>
              </a:r>
              <a:r>
                <a:rPr sz="1600" spc="-10" err="1">
                  <a:solidFill>
                    <a:srgbClr val="C00000"/>
                  </a:solidFill>
                  <a:latin typeface="Calibri"/>
                  <a:cs typeface="Calibri"/>
                </a:rPr>
                <a:t>istory</a:t>
              </a:r>
              <a:r>
                <a:rPr lang="fr-CH" sz="1600" spc="-10">
                  <a:solidFill>
                    <a:srgbClr val="C00000"/>
                  </a:solidFill>
                  <a:latin typeface="Calibri"/>
                  <a:cs typeface="Calibri"/>
                </a:rPr>
                <a:t>)</a:t>
              </a:r>
              <a:endParaRPr sz="1600">
                <a:latin typeface="Calibri"/>
                <a:cs typeface="Calibri"/>
              </a:endParaRPr>
            </a:p>
          </p:txBody>
        </p:sp>
        <p:sp>
          <p:nvSpPr>
            <p:cNvPr id="9" name="object 9"/>
            <p:cNvSpPr txBox="1"/>
            <p:nvPr/>
          </p:nvSpPr>
          <p:spPr>
            <a:xfrm>
              <a:off x="3200400" y="4717795"/>
              <a:ext cx="1366003" cy="579646"/>
            </a:xfrm>
            <a:prstGeom prst="rect">
              <a:avLst/>
            </a:prstGeom>
          </p:spPr>
          <p:txBody>
            <a:bodyPr vert="horz" wrap="square" lIns="0" tIns="12700" rIns="0" bIns="0" rtlCol="0">
              <a:spAutoFit/>
            </a:bodyPr>
            <a:lstStyle/>
            <a:p>
              <a:pPr marL="12700" algn="ctr">
                <a:lnSpc>
                  <a:spcPct val="100000"/>
                </a:lnSpc>
                <a:spcBef>
                  <a:spcPts val="100"/>
                </a:spcBef>
              </a:pPr>
              <a:r>
                <a:rPr sz="1800" spc="-5">
                  <a:solidFill>
                    <a:srgbClr val="C00000"/>
                  </a:solidFill>
                  <a:latin typeface="Calibri"/>
                  <a:cs typeface="Calibri"/>
                </a:rPr>
                <a:t>Console</a:t>
              </a:r>
              <a:r>
                <a:rPr lang="fr-CH" spc="-5">
                  <a:solidFill>
                    <a:srgbClr val="C00000"/>
                  </a:solidFill>
                  <a:latin typeface="Calibri"/>
                  <a:cs typeface="Calibri"/>
                </a:rPr>
                <a:t> </a:t>
              </a:r>
            </a:p>
            <a:p>
              <a:pPr marL="12700">
                <a:lnSpc>
                  <a:spcPct val="100000"/>
                </a:lnSpc>
                <a:spcBef>
                  <a:spcPts val="100"/>
                </a:spcBef>
              </a:pPr>
              <a:r>
                <a:rPr lang="fr-CH" spc="-5">
                  <a:solidFill>
                    <a:srgbClr val="C00000"/>
                  </a:solidFill>
                  <a:latin typeface="Calibri"/>
                  <a:cs typeface="Calibri"/>
                </a:rPr>
                <a:t>(or </a:t>
              </a:r>
              <a:r>
                <a:rPr sz="1800" spc="-5">
                  <a:solidFill>
                    <a:srgbClr val="C00000"/>
                  </a:solidFill>
                  <a:latin typeface="Calibri"/>
                  <a:cs typeface="Calibri"/>
                </a:rPr>
                <a:t>terminal</a:t>
              </a:r>
              <a:r>
                <a:rPr lang="fr-CH" sz="1800" spc="-5">
                  <a:solidFill>
                    <a:srgbClr val="C00000"/>
                  </a:solidFill>
                  <a:latin typeface="Calibri"/>
                  <a:cs typeface="Calibri"/>
                </a:rPr>
                <a:t>)</a:t>
              </a:r>
              <a:endParaRPr sz="1800">
                <a:latin typeface="Calibri"/>
                <a:cs typeface="Calibri"/>
              </a:endParaRPr>
            </a:p>
          </p:txBody>
        </p:sp>
        <p:sp>
          <p:nvSpPr>
            <p:cNvPr id="10" name="object 10"/>
            <p:cNvSpPr txBox="1"/>
            <p:nvPr/>
          </p:nvSpPr>
          <p:spPr>
            <a:xfrm>
              <a:off x="5167976" y="5754116"/>
              <a:ext cx="3195955"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C00000"/>
                  </a:solidFill>
                  <a:latin typeface="Calibri"/>
                  <a:cs typeface="Calibri"/>
                </a:rPr>
                <a:t>File</a:t>
              </a:r>
              <a:r>
                <a:rPr sz="1800">
                  <a:solidFill>
                    <a:srgbClr val="C00000"/>
                  </a:solidFill>
                  <a:latin typeface="Calibri"/>
                  <a:cs typeface="Calibri"/>
                </a:rPr>
                <a:t> </a:t>
              </a:r>
              <a:r>
                <a:rPr sz="1800" spc="-25">
                  <a:solidFill>
                    <a:srgbClr val="C00000"/>
                  </a:solidFill>
                  <a:latin typeface="Calibri"/>
                  <a:cs typeface="Calibri"/>
                </a:rPr>
                <a:t>explorer,</a:t>
              </a:r>
              <a:r>
                <a:rPr sz="1800" spc="-5">
                  <a:solidFill>
                    <a:srgbClr val="C00000"/>
                  </a:solidFill>
                  <a:latin typeface="Calibri"/>
                  <a:cs typeface="Calibri"/>
                </a:rPr>
                <a:t> plots,</a:t>
              </a:r>
              <a:r>
                <a:rPr sz="1800">
                  <a:solidFill>
                    <a:srgbClr val="C00000"/>
                  </a:solidFill>
                  <a:latin typeface="Calibri"/>
                  <a:cs typeface="Calibri"/>
                </a:rPr>
                <a:t> </a:t>
              </a:r>
              <a:r>
                <a:rPr sz="1800" spc="-10">
                  <a:solidFill>
                    <a:srgbClr val="C00000"/>
                  </a:solidFill>
                  <a:latin typeface="Calibri"/>
                  <a:cs typeface="Calibri"/>
                </a:rPr>
                <a:t>packages,</a:t>
              </a:r>
              <a:r>
                <a:rPr sz="1800" spc="-5">
                  <a:solidFill>
                    <a:srgbClr val="C00000"/>
                  </a:solidFill>
                  <a:latin typeface="Calibri"/>
                  <a:cs typeface="Calibri"/>
                </a:rPr>
                <a:t> help</a:t>
              </a:r>
              <a:endParaRPr sz="1800">
                <a:latin typeface="Calibri"/>
                <a:cs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4319" y="5141363"/>
            <a:ext cx="6865620" cy="958850"/>
          </a:xfrm>
          <a:custGeom>
            <a:avLst/>
            <a:gdLst/>
            <a:ahLst/>
            <a:cxnLst/>
            <a:rect l="l" t="t" r="r" b="b"/>
            <a:pathLst>
              <a:path w="6865620" h="958850">
                <a:moveTo>
                  <a:pt x="6865293" y="0"/>
                </a:moveTo>
                <a:lnTo>
                  <a:pt x="0" y="0"/>
                </a:lnTo>
                <a:lnTo>
                  <a:pt x="0" y="958399"/>
                </a:lnTo>
                <a:lnTo>
                  <a:pt x="6865293" y="958399"/>
                </a:lnTo>
                <a:lnTo>
                  <a:pt x="6865293" y="0"/>
                </a:lnTo>
                <a:close/>
              </a:path>
            </a:pathLst>
          </a:custGeom>
          <a:solidFill>
            <a:srgbClr val="1F497D"/>
          </a:solidFill>
        </p:spPr>
        <p:txBody>
          <a:bodyPr wrap="square" lIns="0" tIns="0" rIns="0" bIns="0" rtlCol="0"/>
          <a:lstStyle/>
          <a:p>
            <a:endParaRPr/>
          </a:p>
        </p:txBody>
      </p:sp>
      <p:sp>
        <p:nvSpPr>
          <p:cNvPr id="3" name="object 3"/>
          <p:cNvSpPr txBox="1"/>
          <p:nvPr/>
        </p:nvSpPr>
        <p:spPr>
          <a:xfrm>
            <a:off x="1142641" y="5117790"/>
            <a:ext cx="5706110" cy="864869"/>
          </a:xfrm>
          <a:prstGeom prst="rect">
            <a:avLst/>
          </a:prstGeom>
        </p:spPr>
        <p:txBody>
          <a:bodyPr vert="horz" wrap="square" lIns="0" tIns="10160" rIns="0" bIns="0" rtlCol="0">
            <a:spAutoFit/>
          </a:bodyPr>
          <a:lstStyle/>
          <a:p>
            <a:pPr marL="12700" marR="5080" indent="29845">
              <a:lnSpc>
                <a:spcPct val="100400"/>
              </a:lnSpc>
              <a:spcBef>
                <a:spcPts val="80"/>
              </a:spcBef>
            </a:pPr>
            <a:r>
              <a:rPr sz="2750" b="1" spc="5">
                <a:solidFill>
                  <a:srgbClr val="F6F6F6"/>
                </a:solidFill>
                <a:latin typeface="Comic Sans MS"/>
                <a:cs typeface="Comic Sans MS"/>
              </a:rPr>
              <a:t>T</a:t>
            </a:r>
            <a:r>
              <a:rPr sz="2750" b="1" spc="10">
                <a:solidFill>
                  <a:srgbClr val="F6F6F6"/>
                </a:solidFill>
                <a:latin typeface="Comic Sans MS"/>
                <a:cs typeface="Comic Sans MS"/>
              </a:rPr>
              <a:t>h</a:t>
            </a:r>
            <a:r>
              <a:rPr sz="2750" b="1" spc="-5">
                <a:solidFill>
                  <a:srgbClr val="F6F6F6"/>
                </a:solidFill>
                <a:latin typeface="Comic Sans MS"/>
                <a:cs typeface="Comic Sans MS"/>
              </a:rPr>
              <a:t>e</a:t>
            </a:r>
            <a:r>
              <a:rPr sz="2750" b="1" spc="-350">
                <a:solidFill>
                  <a:srgbClr val="F6F6F6"/>
                </a:solidFill>
                <a:latin typeface="Comic Sans MS"/>
                <a:cs typeface="Comic Sans MS"/>
              </a:rPr>
              <a:t> </a:t>
            </a:r>
            <a:r>
              <a:rPr sz="2750" b="1" spc="25">
                <a:solidFill>
                  <a:srgbClr val="F6F6F6"/>
                </a:solidFill>
                <a:latin typeface="Comic Sans MS"/>
                <a:cs typeface="Comic Sans MS"/>
              </a:rPr>
              <a:t>pro</a:t>
            </a:r>
            <a:r>
              <a:rPr sz="2750" b="1" spc="30">
                <a:solidFill>
                  <a:srgbClr val="F6F6F6"/>
                </a:solidFill>
                <a:latin typeface="Comic Sans MS"/>
                <a:cs typeface="Comic Sans MS"/>
              </a:rPr>
              <a:t>m</a:t>
            </a:r>
            <a:r>
              <a:rPr sz="2750" b="1" spc="25">
                <a:solidFill>
                  <a:srgbClr val="F6F6F6"/>
                </a:solidFill>
                <a:latin typeface="Comic Sans MS"/>
                <a:cs typeface="Comic Sans MS"/>
              </a:rPr>
              <a:t>pt</a:t>
            </a:r>
            <a:r>
              <a:rPr sz="2750" b="1" spc="-350">
                <a:solidFill>
                  <a:srgbClr val="F6F6F6"/>
                </a:solidFill>
                <a:latin typeface="Comic Sans MS"/>
                <a:cs typeface="Comic Sans MS"/>
              </a:rPr>
              <a:t> </a:t>
            </a:r>
            <a:r>
              <a:rPr sz="2750" b="1" spc="-15">
                <a:solidFill>
                  <a:srgbClr val="F6F6F6"/>
                </a:solidFill>
                <a:latin typeface="Comic Sans MS"/>
                <a:cs typeface="Comic Sans MS"/>
              </a:rPr>
              <a:t>"</a:t>
            </a:r>
            <a:r>
              <a:rPr sz="2750" b="1" spc="-610">
                <a:solidFill>
                  <a:srgbClr val="F6F6F6"/>
                </a:solidFill>
                <a:latin typeface="Comic Sans MS"/>
                <a:cs typeface="Comic Sans MS"/>
              </a:rPr>
              <a:t>&gt;</a:t>
            </a:r>
            <a:r>
              <a:rPr sz="2750" b="1" spc="-15">
                <a:solidFill>
                  <a:srgbClr val="F6F6F6"/>
                </a:solidFill>
                <a:latin typeface="Comic Sans MS"/>
                <a:cs typeface="Comic Sans MS"/>
              </a:rPr>
              <a:t>"</a:t>
            </a:r>
            <a:r>
              <a:rPr sz="2750" b="1" spc="-355">
                <a:solidFill>
                  <a:srgbClr val="F6F6F6"/>
                </a:solidFill>
                <a:latin typeface="Comic Sans MS"/>
                <a:cs typeface="Comic Sans MS"/>
              </a:rPr>
              <a:t> </a:t>
            </a:r>
            <a:r>
              <a:rPr sz="2750" b="1" spc="10">
                <a:solidFill>
                  <a:srgbClr val="F6F6F6"/>
                </a:solidFill>
                <a:latin typeface="Comic Sans MS"/>
                <a:cs typeface="Comic Sans MS"/>
              </a:rPr>
              <a:t>i</a:t>
            </a:r>
            <a:r>
              <a:rPr sz="2750" b="1" spc="20">
                <a:solidFill>
                  <a:srgbClr val="F6F6F6"/>
                </a:solidFill>
                <a:latin typeface="Comic Sans MS"/>
                <a:cs typeface="Comic Sans MS"/>
              </a:rPr>
              <a:t>n</a:t>
            </a:r>
            <a:r>
              <a:rPr sz="2750" b="1" spc="30">
                <a:solidFill>
                  <a:srgbClr val="F6F6F6"/>
                </a:solidFill>
                <a:latin typeface="Comic Sans MS"/>
                <a:cs typeface="Comic Sans MS"/>
              </a:rPr>
              <a:t>d</a:t>
            </a:r>
            <a:r>
              <a:rPr sz="2750" b="1" spc="10">
                <a:solidFill>
                  <a:srgbClr val="F6F6F6"/>
                </a:solidFill>
                <a:latin typeface="Comic Sans MS"/>
                <a:cs typeface="Comic Sans MS"/>
              </a:rPr>
              <a:t>i</a:t>
            </a:r>
            <a:r>
              <a:rPr sz="2750" b="1" spc="20">
                <a:solidFill>
                  <a:srgbClr val="F6F6F6"/>
                </a:solidFill>
                <a:latin typeface="Comic Sans MS"/>
                <a:cs typeface="Comic Sans MS"/>
              </a:rPr>
              <a:t>c</a:t>
            </a:r>
            <a:r>
              <a:rPr sz="2750" b="1" spc="-95">
                <a:solidFill>
                  <a:srgbClr val="F6F6F6"/>
                </a:solidFill>
                <a:latin typeface="Comic Sans MS"/>
                <a:cs typeface="Comic Sans MS"/>
              </a:rPr>
              <a:t>a</a:t>
            </a:r>
            <a:r>
              <a:rPr sz="2750" b="1" spc="25">
                <a:solidFill>
                  <a:srgbClr val="F6F6F6"/>
                </a:solidFill>
                <a:latin typeface="Comic Sans MS"/>
                <a:cs typeface="Comic Sans MS"/>
              </a:rPr>
              <a:t>t</a:t>
            </a:r>
            <a:r>
              <a:rPr sz="2750" b="1" spc="-5">
                <a:solidFill>
                  <a:srgbClr val="F6F6F6"/>
                </a:solidFill>
                <a:latin typeface="Comic Sans MS"/>
                <a:cs typeface="Comic Sans MS"/>
              </a:rPr>
              <a:t>e</a:t>
            </a:r>
            <a:r>
              <a:rPr sz="2750" b="1" spc="20">
                <a:solidFill>
                  <a:srgbClr val="F6F6F6"/>
                </a:solidFill>
                <a:latin typeface="Comic Sans MS"/>
                <a:cs typeface="Comic Sans MS"/>
              </a:rPr>
              <a:t>s</a:t>
            </a:r>
            <a:r>
              <a:rPr sz="2750" b="1" spc="-355">
                <a:solidFill>
                  <a:srgbClr val="F6F6F6"/>
                </a:solidFill>
                <a:latin typeface="Comic Sans MS"/>
                <a:cs typeface="Comic Sans MS"/>
              </a:rPr>
              <a:t> </a:t>
            </a:r>
            <a:r>
              <a:rPr sz="2750" b="1" spc="30">
                <a:solidFill>
                  <a:srgbClr val="F6F6F6"/>
                </a:solidFill>
                <a:latin typeface="Comic Sans MS"/>
                <a:cs typeface="Comic Sans MS"/>
              </a:rPr>
              <a:t>th</a:t>
            </a:r>
            <a:r>
              <a:rPr sz="2750" b="1" spc="-95">
                <a:solidFill>
                  <a:srgbClr val="F6F6F6"/>
                </a:solidFill>
                <a:latin typeface="Comic Sans MS"/>
                <a:cs typeface="Comic Sans MS"/>
              </a:rPr>
              <a:t>a</a:t>
            </a:r>
            <a:r>
              <a:rPr sz="2750" b="1" spc="20">
                <a:solidFill>
                  <a:srgbClr val="F6F6F6"/>
                </a:solidFill>
                <a:latin typeface="Comic Sans MS"/>
                <a:cs typeface="Comic Sans MS"/>
              </a:rPr>
              <a:t>t</a:t>
            </a:r>
            <a:r>
              <a:rPr sz="2750" b="1" spc="-350">
                <a:solidFill>
                  <a:srgbClr val="F6F6F6"/>
                </a:solidFill>
                <a:latin typeface="Comic Sans MS"/>
                <a:cs typeface="Comic Sans MS"/>
              </a:rPr>
              <a:t> </a:t>
            </a:r>
            <a:r>
              <a:rPr sz="2750" b="1" spc="-5">
                <a:solidFill>
                  <a:srgbClr val="F6F6F6"/>
                </a:solidFill>
                <a:latin typeface="Comic Sans MS"/>
                <a:cs typeface="Comic Sans MS"/>
              </a:rPr>
              <a:t>R</a:t>
            </a:r>
            <a:r>
              <a:rPr sz="2750" b="1" spc="-355">
                <a:solidFill>
                  <a:srgbClr val="F6F6F6"/>
                </a:solidFill>
                <a:latin typeface="Comic Sans MS"/>
                <a:cs typeface="Comic Sans MS"/>
              </a:rPr>
              <a:t> </a:t>
            </a:r>
            <a:r>
              <a:rPr sz="2750" b="1" spc="20">
                <a:solidFill>
                  <a:srgbClr val="F6F6F6"/>
                </a:solidFill>
                <a:latin typeface="Comic Sans MS"/>
                <a:cs typeface="Comic Sans MS"/>
              </a:rPr>
              <a:t>is  </a:t>
            </a:r>
            <a:r>
              <a:rPr sz="2750" b="1" spc="-40">
                <a:solidFill>
                  <a:srgbClr val="F6F6F6"/>
                </a:solidFill>
                <a:latin typeface="Comic Sans MS"/>
                <a:cs typeface="Comic Sans MS"/>
              </a:rPr>
              <a:t>w</a:t>
            </a:r>
            <a:r>
              <a:rPr sz="2750" b="1" spc="-30">
                <a:solidFill>
                  <a:srgbClr val="F6F6F6"/>
                </a:solidFill>
                <a:latin typeface="Comic Sans MS"/>
                <a:cs typeface="Comic Sans MS"/>
              </a:rPr>
              <a:t>a</a:t>
            </a:r>
            <a:r>
              <a:rPr sz="2750" b="1" spc="10">
                <a:solidFill>
                  <a:srgbClr val="F6F6F6"/>
                </a:solidFill>
                <a:latin typeface="Comic Sans MS"/>
                <a:cs typeface="Comic Sans MS"/>
              </a:rPr>
              <a:t>i</a:t>
            </a:r>
            <a:r>
              <a:rPr sz="2750" b="1" spc="25">
                <a:solidFill>
                  <a:srgbClr val="F6F6F6"/>
                </a:solidFill>
                <a:latin typeface="Comic Sans MS"/>
                <a:cs typeface="Comic Sans MS"/>
              </a:rPr>
              <a:t>t</a:t>
            </a:r>
            <a:r>
              <a:rPr sz="2750" b="1" spc="10">
                <a:solidFill>
                  <a:srgbClr val="F6F6F6"/>
                </a:solidFill>
                <a:latin typeface="Comic Sans MS"/>
                <a:cs typeface="Comic Sans MS"/>
              </a:rPr>
              <a:t>i</a:t>
            </a:r>
            <a:r>
              <a:rPr sz="2750" b="1" spc="20">
                <a:solidFill>
                  <a:srgbClr val="F6F6F6"/>
                </a:solidFill>
                <a:latin typeface="Comic Sans MS"/>
                <a:cs typeface="Comic Sans MS"/>
              </a:rPr>
              <a:t>n</a:t>
            </a:r>
            <a:r>
              <a:rPr sz="2750" b="1" spc="25">
                <a:solidFill>
                  <a:srgbClr val="F6F6F6"/>
                </a:solidFill>
                <a:latin typeface="Comic Sans MS"/>
                <a:cs typeface="Comic Sans MS"/>
              </a:rPr>
              <a:t>g</a:t>
            </a:r>
            <a:r>
              <a:rPr sz="2750" b="1" spc="-360">
                <a:solidFill>
                  <a:srgbClr val="F6F6F6"/>
                </a:solidFill>
                <a:latin typeface="Comic Sans MS"/>
                <a:cs typeface="Comic Sans MS"/>
              </a:rPr>
              <a:t> </a:t>
            </a:r>
            <a:r>
              <a:rPr sz="2750" b="1" spc="25">
                <a:solidFill>
                  <a:srgbClr val="F6F6F6"/>
                </a:solidFill>
                <a:latin typeface="Comic Sans MS"/>
                <a:cs typeface="Comic Sans MS"/>
              </a:rPr>
              <a:t>for</a:t>
            </a:r>
            <a:r>
              <a:rPr sz="2750" b="1" spc="-355">
                <a:solidFill>
                  <a:srgbClr val="F6F6F6"/>
                </a:solidFill>
                <a:latin typeface="Comic Sans MS"/>
                <a:cs typeface="Comic Sans MS"/>
              </a:rPr>
              <a:t> </a:t>
            </a:r>
            <a:r>
              <a:rPr sz="2750" b="1" spc="-65">
                <a:solidFill>
                  <a:srgbClr val="F6F6F6"/>
                </a:solidFill>
                <a:latin typeface="Comic Sans MS"/>
                <a:cs typeface="Comic Sans MS"/>
              </a:rPr>
              <a:t>y</a:t>
            </a:r>
            <a:r>
              <a:rPr sz="2750" b="1" spc="25">
                <a:solidFill>
                  <a:srgbClr val="F6F6F6"/>
                </a:solidFill>
                <a:latin typeface="Comic Sans MS"/>
                <a:cs typeface="Comic Sans MS"/>
              </a:rPr>
              <a:t>ou</a:t>
            </a:r>
            <a:r>
              <a:rPr sz="2750" b="1" spc="-350">
                <a:solidFill>
                  <a:srgbClr val="F6F6F6"/>
                </a:solidFill>
                <a:latin typeface="Comic Sans MS"/>
                <a:cs typeface="Comic Sans MS"/>
              </a:rPr>
              <a:t> </a:t>
            </a:r>
            <a:r>
              <a:rPr sz="2750" b="1" spc="25">
                <a:solidFill>
                  <a:srgbClr val="F6F6F6"/>
                </a:solidFill>
                <a:latin typeface="Comic Sans MS"/>
                <a:cs typeface="Comic Sans MS"/>
              </a:rPr>
              <a:t>to</a:t>
            </a:r>
            <a:r>
              <a:rPr sz="2750" b="1" spc="-355">
                <a:solidFill>
                  <a:srgbClr val="F6F6F6"/>
                </a:solidFill>
                <a:latin typeface="Comic Sans MS"/>
                <a:cs typeface="Comic Sans MS"/>
              </a:rPr>
              <a:t> </a:t>
            </a:r>
            <a:r>
              <a:rPr sz="2750" b="1" spc="25">
                <a:solidFill>
                  <a:srgbClr val="F6F6F6"/>
                </a:solidFill>
                <a:latin typeface="Comic Sans MS"/>
                <a:cs typeface="Comic Sans MS"/>
              </a:rPr>
              <a:t>t</a:t>
            </a:r>
            <a:r>
              <a:rPr sz="2750" b="1" spc="-65">
                <a:solidFill>
                  <a:srgbClr val="F6F6F6"/>
                </a:solidFill>
                <a:latin typeface="Comic Sans MS"/>
                <a:cs typeface="Comic Sans MS"/>
              </a:rPr>
              <a:t>y</a:t>
            </a:r>
            <a:r>
              <a:rPr sz="2750" b="1" spc="25">
                <a:solidFill>
                  <a:srgbClr val="F6F6F6"/>
                </a:solidFill>
                <a:latin typeface="Comic Sans MS"/>
                <a:cs typeface="Comic Sans MS"/>
              </a:rPr>
              <a:t>p</a:t>
            </a:r>
            <a:r>
              <a:rPr sz="2750" b="1" spc="-5">
                <a:solidFill>
                  <a:srgbClr val="F6F6F6"/>
                </a:solidFill>
                <a:latin typeface="Comic Sans MS"/>
                <a:cs typeface="Comic Sans MS"/>
              </a:rPr>
              <a:t>e</a:t>
            </a:r>
            <a:r>
              <a:rPr sz="2750" b="1" spc="-355">
                <a:solidFill>
                  <a:srgbClr val="F6F6F6"/>
                </a:solidFill>
                <a:latin typeface="Comic Sans MS"/>
                <a:cs typeface="Comic Sans MS"/>
              </a:rPr>
              <a:t> </a:t>
            </a:r>
            <a:r>
              <a:rPr sz="2750" b="1" spc="-100">
                <a:solidFill>
                  <a:srgbClr val="F6F6F6"/>
                </a:solidFill>
                <a:latin typeface="Comic Sans MS"/>
                <a:cs typeface="Comic Sans MS"/>
              </a:rPr>
              <a:t>a</a:t>
            </a:r>
            <a:r>
              <a:rPr sz="2750" b="1" spc="-355">
                <a:solidFill>
                  <a:srgbClr val="F6F6F6"/>
                </a:solidFill>
                <a:latin typeface="Comic Sans MS"/>
                <a:cs typeface="Comic Sans MS"/>
              </a:rPr>
              <a:t> </a:t>
            </a:r>
            <a:r>
              <a:rPr sz="2750" b="1" spc="20">
                <a:solidFill>
                  <a:srgbClr val="F6F6F6"/>
                </a:solidFill>
                <a:latin typeface="Comic Sans MS"/>
                <a:cs typeface="Comic Sans MS"/>
              </a:rPr>
              <a:t>c</a:t>
            </a:r>
            <a:r>
              <a:rPr sz="2750" b="1" spc="30">
                <a:solidFill>
                  <a:srgbClr val="F6F6F6"/>
                </a:solidFill>
                <a:latin typeface="Comic Sans MS"/>
                <a:cs typeface="Comic Sans MS"/>
              </a:rPr>
              <a:t>omm</a:t>
            </a:r>
            <a:r>
              <a:rPr sz="2750" b="1" spc="-100">
                <a:solidFill>
                  <a:srgbClr val="F6F6F6"/>
                </a:solidFill>
                <a:latin typeface="Comic Sans MS"/>
                <a:cs typeface="Comic Sans MS"/>
              </a:rPr>
              <a:t>a</a:t>
            </a:r>
            <a:r>
              <a:rPr sz="2750" b="1" spc="20">
                <a:solidFill>
                  <a:srgbClr val="F6F6F6"/>
                </a:solidFill>
                <a:latin typeface="Comic Sans MS"/>
                <a:cs typeface="Comic Sans MS"/>
              </a:rPr>
              <a:t>nd</a:t>
            </a:r>
            <a:endParaRPr sz="2750">
              <a:latin typeface="Comic Sans MS"/>
              <a:cs typeface="Comic Sans MS"/>
            </a:endParaRPr>
          </a:p>
        </p:txBody>
      </p:sp>
      <p:sp>
        <p:nvSpPr>
          <p:cNvPr id="5" name="object 5"/>
          <p:cNvSpPr txBox="1">
            <a:spLocks noGrp="1"/>
          </p:cNvSpPr>
          <p:nvPr>
            <p:ph type="title"/>
          </p:nvPr>
        </p:nvSpPr>
        <p:spPr>
          <a:xfrm>
            <a:off x="542200" y="166115"/>
            <a:ext cx="6483350" cy="628377"/>
          </a:xfrm>
          <a:prstGeom prst="rect">
            <a:avLst/>
          </a:prstGeom>
        </p:spPr>
        <p:txBody>
          <a:bodyPr vert="horz" wrap="square" lIns="0" tIns="12700" rIns="0" bIns="0" rtlCol="0">
            <a:spAutoFit/>
          </a:bodyPr>
          <a:lstStyle/>
          <a:p>
            <a:pPr marL="12700">
              <a:lnSpc>
                <a:spcPct val="100000"/>
              </a:lnSpc>
              <a:spcBef>
                <a:spcPts val="100"/>
              </a:spcBef>
            </a:pPr>
            <a:r>
              <a:t>Console: The Command Line</a:t>
            </a:r>
          </a:p>
        </p:txBody>
      </p:sp>
      <p:grpSp>
        <p:nvGrpSpPr>
          <p:cNvPr id="6" name="object 6"/>
          <p:cNvGrpSpPr/>
          <p:nvPr/>
        </p:nvGrpSpPr>
        <p:grpSpPr>
          <a:xfrm>
            <a:off x="79928" y="1255017"/>
            <a:ext cx="8670925" cy="3659504"/>
            <a:chOff x="79928" y="1255017"/>
            <a:chExt cx="8670925" cy="3659504"/>
          </a:xfrm>
        </p:grpSpPr>
        <p:pic>
          <p:nvPicPr>
            <p:cNvPr id="7" name="object 7"/>
            <p:cNvPicPr/>
            <p:nvPr/>
          </p:nvPicPr>
          <p:blipFill>
            <a:blip r:embed="rId3" cstate="print"/>
            <a:stretch>
              <a:fillRect/>
            </a:stretch>
          </p:blipFill>
          <p:spPr>
            <a:xfrm>
              <a:off x="251163" y="1255017"/>
              <a:ext cx="8499331" cy="3577884"/>
            </a:xfrm>
            <a:prstGeom prst="rect">
              <a:avLst/>
            </a:prstGeom>
          </p:spPr>
        </p:pic>
        <p:sp>
          <p:nvSpPr>
            <p:cNvPr id="8" name="object 8"/>
            <p:cNvSpPr/>
            <p:nvPr/>
          </p:nvSpPr>
          <p:spPr>
            <a:xfrm>
              <a:off x="92628" y="4431503"/>
              <a:ext cx="601980" cy="469900"/>
            </a:xfrm>
            <a:custGeom>
              <a:avLst/>
              <a:gdLst/>
              <a:ahLst/>
              <a:cxnLst/>
              <a:rect l="l" t="t" r="r" b="b"/>
              <a:pathLst>
                <a:path w="601980" h="469900">
                  <a:moveTo>
                    <a:pt x="0" y="234892"/>
                  </a:moveTo>
                  <a:lnTo>
                    <a:pt x="4847" y="192669"/>
                  </a:lnTo>
                  <a:lnTo>
                    <a:pt x="18823" y="152930"/>
                  </a:lnTo>
                  <a:lnTo>
                    <a:pt x="41078" y="116337"/>
                  </a:lnTo>
                  <a:lnTo>
                    <a:pt x="70762" y="83554"/>
                  </a:lnTo>
                  <a:lnTo>
                    <a:pt x="107025" y="55243"/>
                  </a:lnTo>
                  <a:lnTo>
                    <a:pt x="149017" y="32069"/>
                  </a:lnTo>
                  <a:lnTo>
                    <a:pt x="195890" y="14695"/>
                  </a:lnTo>
                  <a:lnTo>
                    <a:pt x="246792" y="3784"/>
                  </a:lnTo>
                  <a:lnTo>
                    <a:pt x="300875" y="0"/>
                  </a:lnTo>
                  <a:lnTo>
                    <a:pt x="354958" y="3784"/>
                  </a:lnTo>
                  <a:lnTo>
                    <a:pt x="405860" y="14695"/>
                  </a:lnTo>
                  <a:lnTo>
                    <a:pt x="452733" y="32069"/>
                  </a:lnTo>
                  <a:lnTo>
                    <a:pt x="494725" y="55243"/>
                  </a:lnTo>
                  <a:lnTo>
                    <a:pt x="530988" y="83554"/>
                  </a:lnTo>
                  <a:lnTo>
                    <a:pt x="560672" y="116337"/>
                  </a:lnTo>
                  <a:lnTo>
                    <a:pt x="582927" y="152930"/>
                  </a:lnTo>
                  <a:lnTo>
                    <a:pt x="596903" y="192669"/>
                  </a:lnTo>
                  <a:lnTo>
                    <a:pt x="601751" y="234892"/>
                  </a:lnTo>
                  <a:lnTo>
                    <a:pt x="596903" y="277114"/>
                  </a:lnTo>
                  <a:lnTo>
                    <a:pt x="582927" y="316853"/>
                  </a:lnTo>
                  <a:lnTo>
                    <a:pt x="560672" y="353446"/>
                  </a:lnTo>
                  <a:lnTo>
                    <a:pt x="530988" y="386229"/>
                  </a:lnTo>
                  <a:lnTo>
                    <a:pt x="494725" y="414540"/>
                  </a:lnTo>
                  <a:lnTo>
                    <a:pt x="452733" y="437714"/>
                  </a:lnTo>
                  <a:lnTo>
                    <a:pt x="405860" y="455088"/>
                  </a:lnTo>
                  <a:lnTo>
                    <a:pt x="354958" y="465999"/>
                  </a:lnTo>
                  <a:lnTo>
                    <a:pt x="300875" y="469784"/>
                  </a:lnTo>
                  <a:lnTo>
                    <a:pt x="246792" y="465999"/>
                  </a:lnTo>
                  <a:lnTo>
                    <a:pt x="195890" y="455088"/>
                  </a:lnTo>
                  <a:lnTo>
                    <a:pt x="149017" y="437714"/>
                  </a:lnTo>
                  <a:lnTo>
                    <a:pt x="107025" y="414540"/>
                  </a:lnTo>
                  <a:lnTo>
                    <a:pt x="70762" y="386229"/>
                  </a:lnTo>
                  <a:lnTo>
                    <a:pt x="41078" y="353446"/>
                  </a:lnTo>
                  <a:lnTo>
                    <a:pt x="18823" y="316853"/>
                  </a:lnTo>
                  <a:lnTo>
                    <a:pt x="4847" y="277114"/>
                  </a:lnTo>
                  <a:lnTo>
                    <a:pt x="0" y="234892"/>
                  </a:lnTo>
                  <a:close/>
                </a:path>
              </a:pathLst>
            </a:custGeom>
            <a:ln w="25400">
              <a:solidFill>
                <a:srgbClr val="E60003"/>
              </a:solidFill>
            </a:ln>
          </p:spPr>
          <p:txBody>
            <a:bodyPr wrap="square" lIns="0" tIns="0" rIns="0" bIns="0" rtlCol="0"/>
            <a:lstStyle/>
            <a:p>
              <a:endParaRPr/>
            </a:p>
          </p:txBody>
        </p:sp>
      </p:grpSp>
      <p:sp>
        <p:nvSpPr>
          <p:cNvPr id="9" name="object 9"/>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25</a:t>
            </a:r>
          </a:p>
        </p:txBody>
      </p:sp>
    </p:spTree>
    <p:extLst>
      <p:ext uri="{BB962C8B-B14F-4D97-AF65-F5344CB8AC3E}">
        <p14:creationId xmlns:p14="http://schemas.microsoft.com/office/powerpoint/2010/main" val="127170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3299" y="822091"/>
            <a:ext cx="4681855" cy="320601"/>
          </a:xfrm>
          <a:prstGeom prst="rect">
            <a:avLst/>
          </a:prstGeom>
        </p:spPr>
        <p:txBody>
          <a:bodyPr vert="horz" wrap="square" lIns="0" tIns="12700" rIns="0" bIns="0" rtlCol="0" anchor="t">
            <a:spAutoFit/>
          </a:bodyPr>
          <a:lstStyle/>
          <a:p>
            <a:pPr marL="12700">
              <a:lnSpc>
                <a:spcPct val="100000"/>
              </a:lnSpc>
              <a:spcBef>
                <a:spcPts val="100"/>
              </a:spcBef>
            </a:pPr>
            <a:r>
              <a:rPr sz="2000" b="1" spc="-20">
                <a:solidFill>
                  <a:srgbClr val="262626"/>
                </a:solidFill>
                <a:latin typeface="Calibri"/>
                <a:cs typeface="Calibri"/>
              </a:rPr>
              <a:t>Type</a:t>
            </a:r>
            <a:r>
              <a:rPr sz="2000" b="1">
                <a:solidFill>
                  <a:srgbClr val="262626"/>
                </a:solidFill>
                <a:latin typeface="Calibri"/>
                <a:cs typeface="Calibri"/>
              </a:rPr>
              <a:t> </a:t>
            </a:r>
            <a:r>
              <a:rPr sz="2000" b="1" spc="-5">
                <a:solidFill>
                  <a:srgbClr val="262626"/>
                </a:solidFill>
                <a:latin typeface="Calibri"/>
                <a:cs typeface="Calibri"/>
              </a:rPr>
              <a:t>the</a:t>
            </a:r>
            <a:r>
              <a:rPr sz="2000" b="1">
                <a:solidFill>
                  <a:srgbClr val="262626"/>
                </a:solidFill>
                <a:latin typeface="Calibri"/>
                <a:cs typeface="Calibri"/>
              </a:rPr>
              <a:t> </a:t>
            </a:r>
            <a:r>
              <a:rPr sz="2000" b="1" spc="-10">
                <a:solidFill>
                  <a:srgbClr val="262626"/>
                </a:solidFill>
                <a:latin typeface="Calibri"/>
                <a:cs typeface="Calibri"/>
              </a:rPr>
              <a:t>following</a:t>
            </a:r>
            <a:r>
              <a:rPr sz="2000" b="1" spc="-5">
                <a:solidFill>
                  <a:srgbClr val="262626"/>
                </a:solidFill>
                <a:latin typeface="Calibri"/>
                <a:cs typeface="Calibri"/>
              </a:rPr>
              <a:t> </a:t>
            </a:r>
            <a:r>
              <a:rPr sz="2000" b="1" spc="-10">
                <a:solidFill>
                  <a:srgbClr val="262626"/>
                </a:solidFill>
                <a:latin typeface="Calibri"/>
                <a:cs typeface="Calibri"/>
              </a:rPr>
              <a:t>at</a:t>
            </a:r>
            <a:r>
              <a:rPr sz="2000" b="1" spc="-15">
                <a:solidFill>
                  <a:srgbClr val="262626"/>
                </a:solidFill>
                <a:latin typeface="Calibri"/>
                <a:cs typeface="Calibri"/>
              </a:rPr>
              <a:t> </a:t>
            </a:r>
            <a:r>
              <a:rPr sz="2000" b="1" spc="-5">
                <a:solidFill>
                  <a:srgbClr val="262626"/>
                </a:solidFill>
                <a:latin typeface="Calibri"/>
                <a:cs typeface="Calibri"/>
              </a:rPr>
              <a:t>the</a:t>
            </a:r>
            <a:r>
              <a:rPr sz="2000" b="1">
                <a:solidFill>
                  <a:srgbClr val="262626"/>
                </a:solidFill>
                <a:latin typeface="Calibri"/>
                <a:cs typeface="Calibri"/>
              </a:rPr>
              <a:t> </a:t>
            </a:r>
            <a:r>
              <a:rPr sz="2000" b="1" spc="-5">
                <a:solidFill>
                  <a:srgbClr val="262626"/>
                </a:solidFill>
                <a:latin typeface="Calibri"/>
                <a:cs typeface="Calibri"/>
              </a:rPr>
              <a:t>command </a:t>
            </a:r>
            <a:r>
              <a:rPr sz="2000" b="1" spc="-10">
                <a:solidFill>
                  <a:srgbClr val="262626"/>
                </a:solidFill>
                <a:latin typeface="Calibri"/>
                <a:cs typeface="Calibri"/>
              </a:rPr>
              <a:t>prompt:</a:t>
            </a:r>
            <a:endParaRPr lang="en-US" sz="2000">
              <a:latin typeface="Calibri"/>
              <a:cs typeface="Calibri"/>
            </a:endParaRPr>
          </a:p>
        </p:txBody>
      </p:sp>
      <p:sp>
        <p:nvSpPr>
          <p:cNvPr id="3" name="object 3"/>
          <p:cNvSpPr txBox="1"/>
          <p:nvPr/>
        </p:nvSpPr>
        <p:spPr>
          <a:xfrm>
            <a:off x="254547" y="1142498"/>
            <a:ext cx="8810687" cy="5617563"/>
          </a:xfrm>
          <a:prstGeom prst="rect">
            <a:avLst/>
          </a:prstGeom>
        </p:spPr>
        <p:txBody>
          <a:bodyPr vert="horz" wrap="square" lIns="0" tIns="76835" rIns="0" bIns="0" rtlCol="0" anchor="t">
            <a:spAutoFit/>
          </a:bodyPr>
          <a:lstStyle/>
          <a:p>
            <a:pPr marL="12700">
              <a:lnSpc>
                <a:spcPct val="100000"/>
              </a:lnSpc>
              <a:spcBef>
                <a:spcPts val="605"/>
              </a:spcBef>
            </a:pPr>
            <a:r>
              <a:rPr sz="2000" dirty="0">
                <a:solidFill>
                  <a:srgbClr val="262626"/>
                </a:solidFill>
                <a:latin typeface="Calibri"/>
                <a:cs typeface="Calibri"/>
              </a:rPr>
              <a:t>Simple</a:t>
            </a:r>
            <a:r>
              <a:rPr sz="2000" spc="-35" dirty="0">
                <a:solidFill>
                  <a:srgbClr val="262626"/>
                </a:solidFill>
                <a:latin typeface="Calibri"/>
                <a:cs typeface="Calibri"/>
              </a:rPr>
              <a:t> </a:t>
            </a:r>
            <a:r>
              <a:rPr sz="2000" spc="-5" dirty="0">
                <a:solidFill>
                  <a:srgbClr val="262626"/>
                </a:solidFill>
                <a:latin typeface="Calibri"/>
                <a:cs typeface="Calibri"/>
              </a:rPr>
              <a:t>calculations</a:t>
            </a:r>
            <a:endParaRPr sz="2000" dirty="0">
              <a:latin typeface="Calibri"/>
              <a:cs typeface="Calibri"/>
            </a:endParaRPr>
          </a:p>
          <a:p>
            <a:pPr marL="12065">
              <a:spcBef>
                <a:spcPts val="500"/>
              </a:spcBef>
              <a:tabLst>
                <a:tab pos="318135" algn="l"/>
              </a:tabLst>
            </a:pPr>
            <a:r>
              <a:rPr lang="en-US" sz="2000" dirty="0">
                <a:solidFill>
                  <a:srgbClr val="4E81BD"/>
                </a:solidFill>
                <a:latin typeface="Lucida Console"/>
                <a:cs typeface="Lucida Console"/>
              </a:rPr>
              <a:t>&gt; </a:t>
            </a:r>
            <a:r>
              <a:rPr sz="2000" dirty="0">
                <a:solidFill>
                  <a:srgbClr val="4E81BD"/>
                </a:solidFill>
                <a:latin typeface="Lucida Console"/>
                <a:cs typeface="Lucida Console"/>
              </a:rPr>
              <a:t>1</a:t>
            </a:r>
            <a:r>
              <a:rPr sz="2000" spc="-50" dirty="0">
                <a:solidFill>
                  <a:srgbClr val="4E81BD"/>
                </a:solidFill>
                <a:latin typeface="Lucida Console"/>
                <a:cs typeface="Lucida Console"/>
              </a:rPr>
              <a:t> </a:t>
            </a:r>
            <a:r>
              <a:rPr sz="2000" dirty="0">
                <a:solidFill>
                  <a:srgbClr val="4E81BD"/>
                </a:solidFill>
                <a:latin typeface="Lucida Console"/>
                <a:cs typeface="Lucida Console"/>
              </a:rPr>
              <a:t>+</a:t>
            </a:r>
            <a:r>
              <a:rPr sz="2000" spc="-50" dirty="0">
                <a:solidFill>
                  <a:srgbClr val="4E81BD"/>
                </a:solidFill>
                <a:latin typeface="Lucida Console"/>
                <a:cs typeface="Lucida Console"/>
              </a:rPr>
              <a:t> </a:t>
            </a:r>
            <a:r>
              <a:rPr sz="2000" dirty="0">
                <a:solidFill>
                  <a:srgbClr val="4E81BD"/>
                </a:solidFill>
                <a:latin typeface="Lucida Console"/>
                <a:cs typeface="Lucida Console"/>
              </a:rPr>
              <a:t>1</a:t>
            </a:r>
            <a:endParaRPr sz="2000" dirty="0">
              <a:latin typeface="Lucida Console"/>
              <a:cs typeface="Lucida Console"/>
            </a:endParaRPr>
          </a:p>
          <a:p>
            <a:pPr marL="12700">
              <a:lnSpc>
                <a:spcPct val="100000"/>
              </a:lnSpc>
              <a:spcBef>
                <a:spcPts val="1105"/>
              </a:spcBef>
            </a:pPr>
            <a:r>
              <a:rPr sz="2000" dirty="0">
                <a:solidFill>
                  <a:srgbClr val="262626"/>
                </a:solidFill>
                <a:latin typeface="Calibri"/>
                <a:cs typeface="Calibri"/>
              </a:rPr>
              <a:t>Assign</a:t>
            </a:r>
            <a:r>
              <a:rPr sz="2000" spc="-15" dirty="0">
                <a:solidFill>
                  <a:srgbClr val="262626"/>
                </a:solidFill>
                <a:latin typeface="Calibri"/>
                <a:cs typeface="Calibri"/>
              </a:rPr>
              <a:t> </a:t>
            </a:r>
            <a:r>
              <a:rPr sz="2000" spc="-10" dirty="0">
                <a:solidFill>
                  <a:srgbClr val="262626"/>
                </a:solidFill>
                <a:latin typeface="Calibri"/>
                <a:cs typeface="Calibri"/>
              </a:rPr>
              <a:t>values to</a:t>
            </a:r>
            <a:r>
              <a:rPr sz="2000" spc="-15" dirty="0">
                <a:solidFill>
                  <a:srgbClr val="262626"/>
                </a:solidFill>
                <a:latin typeface="Calibri"/>
                <a:cs typeface="Calibri"/>
              </a:rPr>
              <a:t> </a:t>
            </a:r>
            <a:r>
              <a:rPr sz="2000" dirty="0">
                <a:solidFill>
                  <a:srgbClr val="262626"/>
                </a:solidFill>
                <a:latin typeface="Calibri"/>
                <a:cs typeface="Calibri"/>
              </a:rPr>
              <a:t>a</a:t>
            </a:r>
            <a:r>
              <a:rPr sz="2000" spc="-10" dirty="0">
                <a:solidFill>
                  <a:srgbClr val="262626"/>
                </a:solidFill>
                <a:latin typeface="Calibri"/>
                <a:cs typeface="Calibri"/>
              </a:rPr>
              <a:t> </a:t>
            </a:r>
            <a:r>
              <a:rPr sz="2000" spc="-5" dirty="0">
                <a:solidFill>
                  <a:srgbClr val="262626"/>
                </a:solidFill>
                <a:latin typeface="Calibri"/>
                <a:cs typeface="Calibri"/>
              </a:rPr>
              <a:t>variable</a:t>
            </a:r>
            <a:r>
              <a:rPr sz="2000" spc="-10" dirty="0">
                <a:solidFill>
                  <a:srgbClr val="262626"/>
                </a:solidFill>
                <a:latin typeface="Calibri"/>
                <a:cs typeface="Calibri"/>
              </a:rPr>
              <a:t> </a:t>
            </a:r>
            <a:r>
              <a:rPr sz="2000" spc="-5" dirty="0">
                <a:solidFill>
                  <a:srgbClr val="262626"/>
                </a:solidFill>
                <a:latin typeface="Calibri"/>
                <a:cs typeface="Calibri"/>
              </a:rPr>
              <a:t>names</a:t>
            </a:r>
            <a:endParaRPr sz="2000" dirty="0">
              <a:latin typeface="Calibri"/>
              <a:cs typeface="Calibri"/>
            </a:endParaRPr>
          </a:p>
          <a:p>
            <a:pPr marL="12065">
              <a:spcBef>
                <a:spcPts val="695"/>
              </a:spcBef>
              <a:tabLst>
                <a:tab pos="318135" algn="l"/>
                <a:tab pos="774700" algn="l"/>
              </a:tabLst>
            </a:pPr>
            <a:r>
              <a:rPr lang="en-US" sz="2000" dirty="0">
                <a:solidFill>
                  <a:srgbClr val="4E81BD"/>
                </a:solidFill>
                <a:latin typeface="Lucida Console"/>
                <a:cs typeface="Lucida Console"/>
              </a:rPr>
              <a:t>&gt; </a:t>
            </a:r>
            <a:r>
              <a:rPr sz="2000" dirty="0">
                <a:solidFill>
                  <a:srgbClr val="4E81BD"/>
                </a:solidFill>
                <a:latin typeface="Lucida Console"/>
                <a:cs typeface="Lucida Console"/>
              </a:rPr>
              <a:t>x	</a:t>
            </a:r>
            <a:r>
              <a:rPr lang="en-US" sz="2000" dirty="0">
                <a:solidFill>
                  <a:srgbClr val="4E81BD"/>
                </a:solidFill>
                <a:latin typeface="Lucida Console"/>
                <a:cs typeface="Lucida Console"/>
              </a:rPr>
              <a:t> </a:t>
            </a:r>
            <a:r>
              <a:rPr lang="en-US" sz="2000" spc="-5" dirty="0">
                <a:solidFill>
                  <a:srgbClr val="4E81BD"/>
                </a:solidFill>
                <a:latin typeface="Lucida Console"/>
                <a:cs typeface="Lucida Console"/>
              </a:rPr>
              <a:t>&lt;-</a:t>
            </a:r>
            <a:r>
              <a:rPr sz="2000" spc="-80" dirty="0">
                <a:solidFill>
                  <a:srgbClr val="4E81BD"/>
                </a:solidFill>
                <a:latin typeface="Lucida Console"/>
                <a:cs typeface="Lucida Console"/>
              </a:rPr>
              <a:t> </a:t>
            </a:r>
            <a:r>
              <a:rPr sz="2000" spc="-10" dirty="0">
                <a:solidFill>
                  <a:srgbClr val="4E81BD"/>
                </a:solidFill>
                <a:latin typeface="Lucida Console"/>
                <a:cs typeface="Lucida Console"/>
              </a:rPr>
              <a:t>128.5</a:t>
            </a:r>
            <a:r>
              <a:rPr lang="en-US" sz="2000" spc="-10" dirty="0">
                <a:solidFill>
                  <a:srgbClr val="4E81BD"/>
                </a:solidFill>
                <a:latin typeface="Lucida Console"/>
                <a:cs typeface="Lucida Console"/>
              </a:rPr>
              <a:t> </a:t>
            </a:r>
          </a:p>
          <a:p>
            <a:pPr marL="12700">
              <a:spcBef>
                <a:spcPts val="1105"/>
              </a:spcBef>
            </a:pPr>
            <a:r>
              <a:rPr sz="2000" spc="-10" dirty="0">
                <a:solidFill>
                  <a:srgbClr val="262626"/>
                </a:solidFill>
                <a:latin typeface="Calibri"/>
                <a:cs typeface="Calibri"/>
              </a:rPr>
              <a:t>Display</a:t>
            </a:r>
            <a:r>
              <a:rPr sz="2000" spc="-20" dirty="0">
                <a:solidFill>
                  <a:srgbClr val="262626"/>
                </a:solidFill>
                <a:latin typeface="Calibri"/>
                <a:cs typeface="Calibri"/>
              </a:rPr>
              <a:t> </a:t>
            </a:r>
            <a:r>
              <a:rPr sz="2000" spc="-15" dirty="0">
                <a:solidFill>
                  <a:srgbClr val="262626"/>
                </a:solidFill>
                <a:latin typeface="Calibri"/>
                <a:cs typeface="Calibri"/>
              </a:rPr>
              <a:t>content</a:t>
            </a:r>
            <a:r>
              <a:rPr sz="2000" spc="-10" dirty="0">
                <a:solidFill>
                  <a:srgbClr val="262626"/>
                </a:solidFill>
                <a:latin typeface="Calibri"/>
                <a:cs typeface="Calibri"/>
              </a:rPr>
              <a:t> </a:t>
            </a:r>
            <a:r>
              <a:rPr sz="2000" spc="-5" dirty="0">
                <a:solidFill>
                  <a:srgbClr val="262626"/>
                </a:solidFill>
                <a:latin typeface="Calibri"/>
                <a:cs typeface="Calibri"/>
              </a:rPr>
              <a:t>of</a:t>
            </a:r>
            <a:r>
              <a:rPr sz="2000" spc="-15" dirty="0">
                <a:solidFill>
                  <a:srgbClr val="262626"/>
                </a:solidFill>
                <a:latin typeface="Calibri"/>
                <a:cs typeface="Calibri"/>
              </a:rPr>
              <a:t> </a:t>
            </a:r>
            <a:r>
              <a:rPr lang="en-US" sz="2000" spc="-5" dirty="0">
                <a:solidFill>
                  <a:srgbClr val="262626"/>
                </a:solidFill>
                <a:latin typeface="Calibri"/>
                <a:cs typeface="Calibri"/>
              </a:rPr>
              <a:t>variables</a:t>
            </a:r>
            <a:endParaRPr lang="fr-CH" sz="2000" dirty="0">
              <a:solidFill>
                <a:srgbClr val="4E81BD"/>
              </a:solidFill>
              <a:latin typeface="Lucida Console"/>
              <a:cs typeface="Calibri"/>
            </a:endParaRPr>
          </a:p>
          <a:p>
            <a:pPr marL="12700">
              <a:spcBef>
                <a:spcPts val="1105"/>
              </a:spcBef>
            </a:pPr>
            <a:r>
              <a:rPr lang="en-US" sz="2000" dirty="0">
                <a:solidFill>
                  <a:srgbClr val="4E81BD"/>
                </a:solidFill>
                <a:latin typeface="Lucida Console"/>
                <a:cs typeface="Calibri"/>
              </a:rPr>
              <a:t>&gt; x</a:t>
            </a:r>
            <a:endParaRPr lang="fr-CH" sz="2000" dirty="0">
              <a:solidFill>
                <a:srgbClr val="4E81BD"/>
              </a:solidFill>
              <a:latin typeface="Lucida Console"/>
              <a:cs typeface="Lucida Console"/>
            </a:endParaRPr>
          </a:p>
          <a:p>
            <a:pPr marL="12700">
              <a:lnSpc>
                <a:spcPct val="100000"/>
              </a:lnSpc>
              <a:spcBef>
                <a:spcPts val="1105"/>
              </a:spcBef>
            </a:pPr>
            <a:r>
              <a:rPr lang="fr-CH" sz="2000" spc="-5" dirty="0">
                <a:solidFill>
                  <a:srgbClr val="262626"/>
                </a:solidFill>
                <a:cs typeface="Calibri"/>
              </a:rPr>
              <a:t>Pre-</a:t>
            </a:r>
            <a:r>
              <a:rPr lang="fr-CH" sz="2000" spc="-5" dirty="0" err="1">
                <a:solidFill>
                  <a:srgbClr val="262626"/>
                </a:solidFill>
                <a:cs typeface="Calibri"/>
              </a:rPr>
              <a:t>defined</a:t>
            </a:r>
            <a:r>
              <a:rPr lang="fr-CH" sz="2000" spc="-35" dirty="0">
                <a:solidFill>
                  <a:srgbClr val="262626"/>
                </a:solidFill>
                <a:cs typeface="Calibri"/>
              </a:rPr>
              <a:t> </a:t>
            </a:r>
            <a:r>
              <a:rPr lang="fr-CH" sz="2000" spc="-5" dirty="0" err="1">
                <a:solidFill>
                  <a:srgbClr val="262626"/>
                </a:solidFill>
                <a:cs typeface="Calibri"/>
              </a:rPr>
              <a:t>functions</a:t>
            </a:r>
            <a:endParaRPr lang="fr-CH" sz="2000" dirty="0" err="1">
              <a:cs typeface="Calibri"/>
            </a:endParaRPr>
          </a:p>
          <a:p>
            <a:pPr marL="12065">
              <a:spcBef>
                <a:spcPts val="1295"/>
              </a:spcBef>
              <a:tabLst>
                <a:tab pos="318135" algn="l"/>
              </a:tabLst>
            </a:pPr>
            <a:r>
              <a:rPr lang="fr-CH" sz="2000" spc="-10" dirty="0">
                <a:solidFill>
                  <a:srgbClr val="4E81BD"/>
                </a:solidFill>
                <a:latin typeface="Lucida Console"/>
                <a:cs typeface="Lucida Console"/>
              </a:rPr>
              <a:t>&gt; abs(-11)</a:t>
            </a:r>
            <a:endParaRPr lang="fr-CH" sz="2000" dirty="0">
              <a:latin typeface="Lucida Console"/>
              <a:cs typeface="Lucida Console"/>
            </a:endParaRPr>
          </a:p>
          <a:p>
            <a:pPr marL="12700">
              <a:spcBef>
                <a:spcPts val="1105"/>
              </a:spcBef>
              <a:tabLst>
                <a:tab pos="318135" algn="l"/>
              </a:tabLst>
            </a:pPr>
            <a:r>
              <a:rPr lang="fr-CH" sz="2000" dirty="0">
                <a:solidFill>
                  <a:srgbClr val="262626"/>
                </a:solidFill>
                <a:latin typeface="Calibri"/>
                <a:cs typeface="Calibri"/>
              </a:rPr>
              <a:t>The (not </a:t>
            </a:r>
            <a:r>
              <a:rPr lang="fr-CH" sz="2000" dirty="0" err="1">
                <a:solidFill>
                  <a:srgbClr val="262626"/>
                </a:solidFill>
                <a:latin typeface="Calibri"/>
                <a:cs typeface="Calibri"/>
              </a:rPr>
              <a:t>always</a:t>
            </a:r>
            <a:r>
              <a:rPr lang="fr-CH" sz="2000" dirty="0">
                <a:solidFill>
                  <a:srgbClr val="262626"/>
                </a:solidFill>
                <a:latin typeface="Calibri"/>
                <a:cs typeface="Calibri"/>
              </a:rPr>
              <a:t> </a:t>
            </a:r>
            <a:r>
              <a:rPr lang="fr-CH" sz="2000" dirty="0" err="1">
                <a:solidFill>
                  <a:srgbClr val="262626"/>
                </a:solidFill>
                <a:latin typeface="Calibri"/>
                <a:cs typeface="Calibri"/>
              </a:rPr>
              <a:t>helpful</a:t>
            </a:r>
            <a:r>
              <a:rPr lang="fr-CH" sz="2000" dirty="0">
                <a:solidFill>
                  <a:srgbClr val="262626"/>
                </a:solidFill>
                <a:latin typeface="Calibri"/>
                <a:cs typeface="Calibri"/>
              </a:rPr>
              <a:t>) help pages:</a:t>
            </a:r>
            <a:endParaRPr lang="fr-CH" dirty="0"/>
          </a:p>
          <a:p>
            <a:pPr marL="12700">
              <a:spcBef>
                <a:spcPts val="1105"/>
              </a:spcBef>
              <a:tabLst>
                <a:tab pos="318135" algn="l"/>
              </a:tabLst>
            </a:pPr>
            <a:r>
              <a:rPr lang="fr-CH" sz="2000" dirty="0">
                <a:solidFill>
                  <a:srgbClr val="4E81BD"/>
                </a:solidFill>
                <a:latin typeface="Lucida Console"/>
                <a:ea typeface="+mn-lt"/>
                <a:cs typeface="+mn-lt"/>
              </a:rPr>
              <a:t>&gt;  ?</a:t>
            </a:r>
            <a:r>
              <a:rPr lang="fr-CH" sz="2000" err="1">
                <a:solidFill>
                  <a:srgbClr val="4E81BD"/>
                </a:solidFill>
                <a:latin typeface="Lucida Console"/>
                <a:ea typeface="+mn-lt"/>
                <a:cs typeface="+mn-lt"/>
              </a:rPr>
              <a:t>p.adjust</a:t>
            </a:r>
            <a:endParaRPr lang="fr-CH">
              <a:latin typeface="Lucida Console"/>
              <a:cs typeface="Calibri"/>
            </a:endParaRPr>
          </a:p>
          <a:p>
            <a:pPr>
              <a:tabLst>
                <a:tab pos="318135" algn="l"/>
              </a:tabLst>
            </a:pPr>
            <a:r>
              <a:rPr lang="en-US" sz="2000" dirty="0">
                <a:latin typeface="Calibri"/>
                <a:cs typeface="Lucida Console"/>
              </a:rPr>
              <a:t>Note the assignment operator</a:t>
            </a:r>
            <a:r>
              <a:rPr lang="en-US" sz="2000" dirty="0">
                <a:solidFill>
                  <a:srgbClr val="000000"/>
                </a:solidFill>
                <a:ea typeface="+mn-lt"/>
                <a:cs typeface="+mn-lt"/>
              </a:rPr>
              <a:t> </a:t>
            </a:r>
            <a:r>
              <a:rPr lang="en-US" sz="2000" dirty="0">
                <a:solidFill>
                  <a:srgbClr val="4E81BD"/>
                </a:solidFill>
                <a:ea typeface="+mn-lt"/>
                <a:cs typeface="+mn-lt"/>
              </a:rPr>
              <a:t>&lt;- </a:t>
            </a:r>
            <a:r>
              <a:rPr lang="en-US" sz="2000" dirty="0">
                <a:solidFill>
                  <a:srgbClr val="000000"/>
                </a:solidFill>
                <a:ea typeface="+mn-lt"/>
                <a:cs typeface="+mn-lt"/>
              </a:rPr>
              <a:t>with which we can </a:t>
            </a:r>
            <a:r>
              <a:rPr lang="en-US" sz="2000" dirty="0">
                <a:ea typeface="+mn-lt"/>
                <a:cs typeface="+mn-lt"/>
              </a:rPr>
              <a:t> keep values in the memory, by assigning a value and a name to a variable and store it in the session's memory.</a:t>
            </a:r>
            <a:endParaRPr lang="en-US" dirty="0">
              <a:cs typeface="Calibri"/>
            </a:endParaRPr>
          </a:p>
          <a:p>
            <a:pPr>
              <a:tabLst>
                <a:tab pos="318135" algn="l"/>
              </a:tabLst>
            </a:pPr>
            <a:r>
              <a:rPr lang="en-US" sz="2000" dirty="0">
                <a:ea typeface="+mn-lt"/>
                <a:cs typeface="+mn-lt"/>
              </a:rPr>
              <a:t>We can use either &lt;- or = to assign values to an object</a:t>
            </a:r>
            <a:endParaRPr lang="en-US" dirty="0"/>
          </a:p>
          <a:p>
            <a:pPr marL="12065">
              <a:spcBef>
                <a:spcPts val="505"/>
              </a:spcBef>
              <a:tabLst>
                <a:tab pos="318135" algn="l"/>
              </a:tabLst>
            </a:pPr>
            <a:r>
              <a:rPr lang="en-US" sz="2000" dirty="0">
                <a:ea typeface="+mn-lt"/>
                <a:cs typeface="+mn-lt"/>
              </a:rPr>
              <a:t>Stick to one for consistency.</a:t>
            </a:r>
            <a:endParaRPr lang="en-US" dirty="0"/>
          </a:p>
        </p:txBody>
      </p:sp>
      <p:sp>
        <p:nvSpPr>
          <p:cNvPr id="5" name="object 5"/>
          <p:cNvSpPr txBox="1">
            <a:spLocks noGrp="1"/>
          </p:cNvSpPr>
          <p:nvPr>
            <p:ph type="title"/>
          </p:nvPr>
        </p:nvSpPr>
        <p:spPr>
          <a:xfrm>
            <a:off x="262294" y="107843"/>
            <a:ext cx="3191600" cy="628377"/>
          </a:xfrm>
          <a:prstGeom prst="rect">
            <a:avLst/>
          </a:prstGeom>
        </p:spPr>
        <p:txBody>
          <a:bodyPr vert="horz" wrap="square" lIns="0" tIns="12700" rIns="0" bIns="0" rtlCol="0" anchor="t">
            <a:spAutoFit/>
          </a:bodyPr>
          <a:lstStyle/>
          <a:p>
            <a:pPr marL="12700">
              <a:spcBef>
                <a:spcPts val="100"/>
              </a:spcBef>
            </a:pPr>
            <a:r>
              <a:t>Try it out...</a:t>
            </a:r>
            <a:endParaRPr lang="en-US"/>
          </a:p>
        </p:txBody>
      </p:sp>
      <p:sp>
        <p:nvSpPr>
          <p:cNvPr id="13" name="object 13"/>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27</a:t>
            </a:r>
          </a:p>
        </p:txBody>
      </p:sp>
      <p:sp>
        <p:nvSpPr>
          <p:cNvPr id="14" name="object 3">
            <a:extLst>
              <a:ext uri="{FF2B5EF4-FFF2-40B4-BE49-F238E27FC236}">
                <a16:creationId xmlns:a16="http://schemas.microsoft.com/office/drawing/2014/main" id="{54311C55-2429-0746-9953-83F7F8568B29}"/>
              </a:ext>
            </a:extLst>
          </p:cNvPr>
          <p:cNvSpPr txBox="1"/>
          <p:nvPr/>
        </p:nvSpPr>
        <p:spPr>
          <a:xfrm>
            <a:off x="4895733" y="4191000"/>
            <a:ext cx="3964940" cy="452120"/>
          </a:xfrm>
          <a:prstGeom prst="rect">
            <a:avLst/>
          </a:prstGeom>
        </p:spPr>
        <p:txBody>
          <a:bodyPr vert="horz" wrap="square" lIns="0" tIns="12700" rIns="0" bIns="0" rtlCol="0">
            <a:spAutoFit/>
          </a:bodyPr>
          <a:lstStyle/>
          <a:p>
            <a:pPr marL="12700">
              <a:lnSpc>
                <a:spcPct val="100000"/>
              </a:lnSpc>
              <a:spcBef>
                <a:spcPts val="100"/>
              </a:spcBef>
            </a:pPr>
            <a:r>
              <a:rPr sz="2800" b="1" spc="-5">
                <a:solidFill>
                  <a:srgbClr val="262626"/>
                </a:solidFill>
                <a:latin typeface="Calibri"/>
                <a:cs typeface="Calibri"/>
              </a:rPr>
              <a:t>This</a:t>
            </a:r>
            <a:r>
              <a:rPr sz="2800" b="1" spc="-10">
                <a:solidFill>
                  <a:srgbClr val="262626"/>
                </a:solidFill>
                <a:latin typeface="Calibri"/>
                <a:cs typeface="Calibri"/>
              </a:rPr>
              <a:t> </a:t>
            </a:r>
            <a:r>
              <a:rPr sz="2800" b="1" spc="-5">
                <a:solidFill>
                  <a:srgbClr val="262626"/>
                </a:solidFill>
                <a:latin typeface="Calibri"/>
                <a:cs typeface="Calibri"/>
              </a:rPr>
              <a:t>causes</a:t>
            </a:r>
            <a:r>
              <a:rPr sz="2800" b="1" spc="-10">
                <a:solidFill>
                  <a:srgbClr val="262626"/>
                </a:solidFill>
                <a:latin typeface="Calibri"/>
                <a:cs typeface="Calibri"/>
              </a:rPr>
              <a:t> </a:t>
            </a:r>
            <a:r>
              <a:rPr sz="2800" b="1">
                <a:solidFill>
                  <a:srgbClr val="262626"/>
                </a:solidFill>
                <a:latin typeface="Calibri"/>
                <a:cs typeface="Calibri"/>
              </a:rPr>
              <a:t>R</a:t>
            </a:r>
            <a:r>
              <a:rPr sz="2800" b="1" spc="-10">
                <a:solidFill>
                  <a:srgbClr val="262626"/>
                </a:solidFill>
                <a:latin typeface="Calibri"/>
                <a:cs typeface="Calibri"/>
              </a:rPr>
              <a:t> </a:t>
            </a:r>
            <a:r>
              <a:rPr sz="2800" b="1" spc="-15">
                <a:solidFill>
                  <a:srgbClr val="262626"/>
                </a:solidFill>
                <a:latin typeface="Calibri"/>
                <a:cs typeface="Calibri"/>
              </a:rPr>
              <a:t>to </a:t>
            </a:r>
            <a:r>
              <a:rPr sz="2800" b="1" spc="-25">
                <a:solidFill>
                  <a:srgbClr val="262626"/>
                </a:solidFill>
                <a:latin typeface="Calibri"/>
                <a:cs typeface="Calibri"/>
              </a:rPr>
              <a:t>execute</a:t>
            </a:r>
            <a:r>
              <a:rPr sz="2800" b="1" spc="-5">
                <a:solidFill>
                  <a:srgbClr val="262626"/>
                </a:solidFill>
                <a:latin typeface="Calibri"/>
                <a:cs typeface="Calibri"/>
              </a:rPr>
              <a:t> </a:t>
            </a:r>
            <a:r>
              <a:rPr sz="2800" b="1">
                <a:solidFill>
                  <a:srgbClr val="262626"/>
                </a:solidFill>
                <a:latin typeface="Calibri"/>
                <a:cs typeface="Calibri"/>
              </a:rPr>
              <a:t>it.</a:t>
            </a:r>
            <a:endParaRPr sz="2800">
              <a:latin typeface="Calibri"/>
              <a:cs typeface="Calibri"/>
            </a:endParaRPr>
          </a:p>
        </p:txBody>
      </p:sp>
      <p:sp>
        <p:nvSpPr>
          <p:cNvPr id="15" name="object 2">
            <a:extLst>
              <a:ext uri="{FF2B5EF4-FFF2-40B4-BE49-F238E27FC236}">
                <a16:creationId xmlns:a16="http://schemas.microsoft.com/office/drawing/2014/main" id="{1E9E2199-2F86-B748-8062-4E088ECFA242}"/>
              </a:ext>
            </a:extLst>
          </p:cNvPr>
          <p:cNvSpPr txBox="1">
            <a:spLocks/>
          </p:cNvSpPr>
          <p:nvPr/>
        </p:nvSpPr>
        <p:spPr>
          <a:xfrm>
            <a:off x="5367655" y="2039706"/>
            <a:ext cx="3395540" cy="874598"/>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defTabSz="914400">
              <a:spcBef>
                <a:spcPts val="100"/>
              </a:spcBef>
            </a:pPr>
            <a:r>
              <a:rPr lang="en-GB" sz="2800" b="1" kern="0" spc="-10">
                <a:solidFill>
                  <a:srgbClr val="262626"/>
                </a:solidFill>
              </a:rPr>
              <a:t>After</a:t>
            </a:r>
            <a:r>
              <a:rPr lang="en-GB" sz="2800" b="1" kern="0">
                <a:solidFill>
                  <a:srgbClr val="262626"/>
                </a:solidFill>
              </a:rPr>
              <a:t> each</a:t>
            </a:r>
            <a:r>
              <a:rPr lang="en-GB" sz="2800" b="1" kern="0" spc="-5">
                <a:solidFill>
                  <a:srgbClr val="262626"/>
                </a:solidFill>
              </a:rPr>
              <a:t> command, hit</a:t>
            </a:r>
            <a:r>
              <a:rPr lang="en-GB" sz="2800" b="1" kern="0" spc="5">
                <a:solidFill>
                  <a:srgbClr val="262626"/>
                </a:solidFill>
              </a:rPr>
              <a:t> </a:t>
            </a:r>
            <a:r>
              <a:rPr lang="en-GB" sz="2800" b="1" kern="0" spc="-5">
                <a:solidFill>
                  <a:srgbClr val="262626"/>
                </a:solidFill>
              </a:rPr>
              <a:t>the </a:t>
            </a:r>
            <a:r>
              <a:rPr lang="en-GB" sz="2800" b="1" kern="0" spc="-10">
                <a:solidFill>
                  <a:srgbClr val="262626"/>
                </a:solidFill>
              </a:rPr>
              <a:t>return</a:t>
            </a:r>
            <a:r>
              <a:rPr lang="en-GB" sz="2800" b="1" kern="0" spc="-5">
                <a:solidFill>
                  <a:srgbClr val="262626"/>
                </a:solidFill>
              </a:rPr>
              <a:t> </a:t>
            </a:r>
            <a:r>
              <a:rPr lang="en-GB" sz="2800" b="1" kern="0" spc="-70">
                <a:solidFill>
                  <a:srgbClr val="262626"/>
                </a:solidFill>
              </a:rPr>
              <a:t>key.</a:t>
            </a:r>
            <a:endParaRPr lang="en-GB" sz="2800" kern="0"/>
          </a:p>
        </p:txBody>
      </p:sp>
      <p:grpSp>
        <p:nvGrpSpPr>
          <p:cNvPr id="17" name="object 4">
            <a:extLst>
              <a:ext uri="{FF2B5EF4-FFF2-40B4-BE49-F238E27FC236}">
                <a16:creationId xmlns:a16="http://schemas.microsoft.com/office/drawing/2014/main" id="{C8645B82-0393-3547-B96F-9BF4CD2943B9}"/>
              </a:ext>
            </a:extLst>
          </p:cNvPr>
          <p:cNvGrpSpPr/>
          <p:nvPr/>
        </p:nvGrpSpPr>
        <p:grpSpPr>
          <a:xfrm>
            <a:off x="6210500" y="3363104"/>
            <a:ext cx="1335405" cy="379095"/>
            <a:chOff x="3558349" y="3300893"/>
            <a:chExt cx="1335405" cy="379095"/>
          </a:xfrm>
        </p:grpSpPr>
        <p:sp>
          <p:nvSpPr>
            <p:cNvPr id="18" name="object 5">
              <a:extLst>
                <a:ext uri="{FF2B5EF4-FFF2-40B4-BE49-F238E27FC236}">
                  <a16:creationId xmlns:a16="http://schemas.microsoft.com/office/drawing/2014/main" id="{40F79160-E2CD-0E4B-85DC-F4C080E5D127}"/>
                </a:ext>
              </a:extLst>
            </p:cNvPr>
            <p:cNvSpPr/>
            <p:nvPr/>
          </p:nvSpPr>
          <p:spPr>
            <a:xfrm>
              <a:off x="3563111" y="3305656"/>
              <a:ext cx="1325880" cy="369570"/>
            </a:xfrm>
            <a:custGeom>
              <a:avLst/>
              <a:gdLst/>
              <a:ahLst/>
              <a:cxnLst/>
              <a:rect l="l" t="t" r="r" b="b"/>
              <a:pathLst>
                <a:path w="1325879" h="369570">
                  <a:moveTo>
                    <a:pt x="1325879" y="0"/>
                  </a:moveTo>
                  <a:lnTo>
                    <a:pt x="0" y="0"/>
                  </a:lnTo>
                  <a:lnTo>
                    <a:pt x="0" y="369331"/>
                  </a:lnTo>
                  <a:lnTo>
                    <a:pt x="1325879" y="369331"/>
                  </a:lnTo>
                  <a:lnTo>
                    <a:pt x="1325879" y="0"/>
                  </a:lnTo>
                  <a:close/>
                </a:path>
              </a:pathLst>
            </a:custGeom>
            <a:solidFill>
              <a:srgbClr val="DDD9C3"/>
            </a:solidFill>
          </p:spPr>
          <p:txBody>
            <a:bodyPr wrap="square" lIns="0" tIns="0" rIns="0" bIns="0" rtlCol="0"/>
            <a:lstStyle/>
            <a:p>
              <a:endParaRPr/>
            </a:p>
          </p:txBody>
        </p:sp>
        <p:sp>
          <p:nvSpPr>
            <p:cNvPr id="19" name="object 6">
              <a:extLst>
                <a:ext uri="{FF2B5EF4-FFF2-40B4-BE49-F238E27FC236}">
                  <a16:creationId xmlns:a16="http://schemas.microsoft.com/office/drawing/2014/main" id="{EF735ED1-28E8-0744-BC6D-23F3724E19E4}"/>
                </a:ext>
              </a:extLst>
            </p:cNvPr>
            <p:cNvSpPr/>
            <p:nvPr/>
          </p:nvSpPr>
          <p:spPr>
            <a:xfrm>
              <a:off x="3563111" y="3305656"/>
              <a:ext cx="1325880" cy="369570"/>
            </a:xfrm>
            <a:custGeom>
              <a:avLst/>
              <a:gdLst/>
              <a:ahLst/>
              <a:cxnLst/>
              <a:rect l="l" t="t" r="r" b="b"/>
              <a:pathLst>
                <a:path w="1325879" h="369570">
                  <a:moveTo>
                    <a:pt x="0" y="0"/>
                  </a:moveTo>
                  <a:lnTo>
                    <a:pt x="1325880" y="0"/>
                  </a:lnTo>
                  <a:lnTo>
                    <a:pt x="1325880" y="369332"/>
                  </a:lnTo>
                  <a:lnTo>
                    <a:pt x="0" y="369332"/>
                  </a:lnTo>
                  <a:lnTo>
                    <a:pt x="0" y="0"/>
                  </a:lnTo>
                  <a:close/>
                </a:path>
              </a:pathLst>
            </a:custGeom>
            <a:ln w="9525">
              <a:solidFill>
                <a:srgbClr val="0070C0"/>
              </a:solidFill>
            </a:ln>
          </p:spPr>
          <p:txBody>
            <a:bodyPr wrap="square" lIns="0" tIns="0" rIns="0" bIns="0" rtlCol="0"/>
            <a:lstStyle/>
            <a:p>
              <a:endParaRPr/>
            </a:p>
          </p:txBody>
        </p:sp>
        <p:sp>
          <p:nvSpPr>
            <p:cNvPr id="20" name="object 7">
              <a:extLst>
                <a:ext uri="{FF2B5EF4-FFF2-40B4-BE49-F238E27FC236}">
                  <a16:creationId xmlns:a16="http://schemas.microsoft.com/office/drawing/2014/main" id="{8B853925-D1A5-864D-BF12-DFBB672F3DAC}"/>
                </a:ext>
              </a:extLst>
            </p:cNvPr>
            <p:cNvSpPr/>
            <p:nvPr/>
          </p:nvSpPr>
          <p:spPr>
            <a:xfrm>
              <a:off x="4474569" y="3377685"/>
              <a:ext cx="0" cy="194310"/>
            </a:xfrm>
            <a:custGeom>
              <a:avLst/>
              <a:gdLst/>
              <a:ahLst/>
              <a:cxnLst/>
              <a:rect l="l" t="t" r="r" b="b"/>
              <a:pathLst>
                <a:path h="194310">
                  <a:moveTo>
                    <a:pt x="0" y="0"/>
                  </a:moveTo>
                  <a:lnTo>
                    <a:pt x="1" y="193718"/>
                  </a:lnTo>
                </a:path>
              </a:pathLst>
            </a:custGeom>
            <a:ln w="57150">
              <a:solidFill>
                <a:srgbClr val="595959"/>
              </a:solidFill>
            </a:ln>
          </p:spPr>
          <p:txBody>
            <a:bodyPr wrap="square" lIns="0" tIns="0" rIns="0" bIns="0" rtlCol="0"/>
            <a:lstStyle/>
            <a:p>
              <a:endParaRPr/>
            </a:p>
          </p:txBody>
        </p:sp>
        <p:sp>
          <p:nvSpPr>
            <p:cNvPr id="21" name="object 8">
              <a:extLst>
                <a:ext uri="{FF2B5EF4-FFF2-40B4-BE49-F238E27FC236}">
                  <a16:creationId xmlns:a16="http://schemas.microsoft.com/office/drawing/2014/main" id="{3D44FD4C-7338-AC43-A7D1-7A41DC3C5AE6}"/>
                </a:ext>
              </a:extLst>
            </p:cNvPr>
            <p:cNvSpPr/>
            <p:nvPr/>
          </p:nvSpPr>
          <p:spPr>
            <a:xfrm>
              <a:off x="3877161" y="3458899"/>
              <a:ext cx="622300" cy="171450"/>
            </a:xfrm>
            <a:custGeom>
              <a:avLst/>
              <a:gdLst/>
              <a:ahLst/>
              <a:cxnLst/>
              <a:rect l="l" t="t" r="r" b="b"/>
              <a:pathLst>
                <a:path w="622300" h="171450">
                  <a:moveTo>
                    <a:pt x="171450" y="0"/>
                  </a:moveTo>
                  <a:lnTo>
                    <a:pt x="0" y="85725"/>
                  </a:lnTo>
                  <a:lnTo>
                    <a:pt x="171451" y="171449"/>
                  </a:lnTo>
                  <a:lnTo>
                    <a:pt x="171450" y="114300"/>
                  </a:lnTo>
                  <a:lnTo>
                    <a:pt x="142875" y="114300"/>
                  </a:lnTo>
                  <a:lnTo>
                    <a:pt x="142875" y="57150"/>
                  </a:lnTo>
                  <a:lnTo>
                    <a:pt x="171450" y="57149"/>
                  </a:lnTo>
                  <a:lnTo>
                    <a:pt x="171450" y="0"/>
                  </a:lnTo>
                  <a:close/>
                </a:path>
                <a:path w="622300" h="171450">
                  <a:moveTo>
                    <a:pt x="171450" y="57149"/>
                  </a:moveTo>
                  <a:lnTo>
                    <a:pt x="142875" y="57150"/>
                  </a:lnTo>
                  <a:lnTo>
                    <a:pt x="142875" y="114300"/>
                  </a:lnTo>
                  <a:lnTo>
                    <a:pt x="171450" y="114299"/>
                  </a:lnTo>
                  <a:lnTo>
                    <a:pt x="171450" y="57149"/>
                  </a:lnTo>
                  <a:close/>
                </a:path>
                <a:path w="622300" h="171450">
                  <a:moveTo>
                    <a:pt x="171450" y="114299"/>
                  </a:moveTo>
                  <a:lnTo>
                    <a:pt x="142875" y="114300"/>
                  </a:lnTo>
                  <a:lnTo>
                    <a:pt x="171450" y="114300"/>
                  </a:lnTo>
                  <a:close/>
                </a:path>
                <a:path w="622300" h="171450">
                  <a:moveTo>
                    <a:pt x="621791" y="57148"/>
                  </a:moveTo>
                  <a:lnTo>
                    <a:pt x="171450" y="57149"/>
                  </a:lnTo>
                  <a:lnTo>
                    <a:pt x="171450" y="114299"/>
                  </a:lnTo>
                  <a:lnTo>
                    <a:pt x="621791" y="114298"/>
                  </a:lnTo>
                  <a:lnTo>
                    <a:pt x="621791" y="57148"/>
                  </a:lnTo>
                  <a:close/>
                </a:path>
              </a:pathLst>
            </a:custGeom>
            <a:solidFill>
              <a:srgbClr val="595959"/>
            </a:solidFill>
          </p:spPr>
          <p:txBody>
            <a:bodyPr wrap="square" lIns="0" tIns="0" rIns="0" bIns="0" rtlCol="0"/>
            <a:lstStyle/>
            <a:p>
              <a:endParaRPr/>
            </a:p>
          </p:txBody>
        </p:sp>
      </p:grpSp>
    </p:spTree>
    <p:extLst>
      <p:ext uri="{BB962C8B-B14F-4D97-AF65-F5344CB8AC3E}">
        <p14:creationId xmlns:p14="http://schemas.microsoft.com/office/powerpoint/2010/main" val="216847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a:spLocks/>
          </p:cNvSpPr>
          <p:nvPr/>
        </p:nvSpPr>
        <p:spPr>
          <a:xfrm>
            <a:off x="1340145" y="3608323"/>
            <a:ext cx="7136471" cy="1700466"/>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en-US" sz="3600">
                <a:solidFill>
                  <a:schemeClr val="tx1"/>
                </a:solidFill>
              </a:rPr>
              <a:t>Working with script files</a:t>
            </a: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p:cNvGrpSpPr/>
          <p:nvPr/>
        </p:nvGrpSpPr>
        <p:grpSpPr>
          <a:xfrm>
            <a:off x="441959" y="3550920"/>
            <a:ext cx="759460" cy="780415"/>
            <a:chOff x="441959" y="3550920"/>
            <a:chExt cx="759460" cy="780415"/>
          </a:xfrm>
        </p:grpSpPr>
        <p:pic>
          <p:nvPicPr>
            <p:cNvPr id="6" name="object 5"/>
            <p:cNvPicPr/>
            <p:nvPr/>
          </p:nvPicPr>
          <p:blipFill>
            <a:blip r:embed="rId2" cstate="print"/>
            <a:stretch>
              <a:fillRect/>
            </a:stretch>
          </p:blipFill>
          <p:spPr>
            <a:xfrm>
              <a:off x="441959" y="3550920"/>
              <a:ext cx="758952" cy="780287"/>
            </a:xfrm>
            <a:prstGeom prst="rect">
              <a:avLst/>
            </a:prstGeom>
          </p:spPr>
        </p:pic>
        <p:pic>
          <p:nvPicPr>
            <p:cNvPr id="7" name="object 6"/>
            <p:cNvPicPr/>
            <p:nvPr/>
          </p:nvPicPr>
          <p:blipFill>
            <a:blip r:embed="rId3" cstate="print"/>
            <a:stretch>
              <a:fillRect/>
            </a:stretch>
          </p:blipFill>
          <p:spPr>
            <a:xfrm>
              <a:off x="475487" y="3660648"/>
              <a:ext cx="691895" cy="637032"/>
            </a:xfrm>
            <a:prstGeom prst="rect">
              <a:avLst/>
            </a:prstGeom>
          </p:spPr>
        </p:pic>
        <p:sp>
          <p:nvSpPr>
            <p:cNvPr id="8" name="object 7"/>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2</a:t>
            </a:r>
            <a:endParaRPr sz="2000">
              <a:latin typeface="Arial"/>
              <a:cs typeface="Arial"/>
            </a:endParaRPr>
          </a:p>
        </p:txBody>
      </p:sp>
    </p:spTree>
    <p:extLst>
      <p:ext uri="{BB962C8B-B14F-4D97-AF65-F5344CB8AC3E}">
        <p14:creationId xmlns:p14="http://schemas.microsoft.com/office/powerpoint/2010/main" val="388503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89800" y="271779"/>
            <a:ext cx="5553800" cy="505267"/>
          </a:xfrm>
          <a:prstGeom prst="rect">
            <a:avLst/>
          </a:prstGeom>
        </p:spPr>
        <p:txBody>
          <a:bodyPr vert="horz" wrap="square" lIns="0" tIns="12700" rIns="0" bIns="0" rtlCol="0">
            <a:spAutoFit/>
          </a:bodyPr>
          <a:lstStyle/>
          <a:p>
            <a:pPr marL="12700">
              <a:lnSpc>
                <a:spcPct val="100000"/>
              </a:lnSpc>
              <a:spcBef>
                <a:spcPts val="100"/>
              </a:spcBef>
            </a:pPr>
            <a:r>
              <a:rPr lang="fr-CH" sz="3200"/>
              <a:t>Editor: Write code to a script file</a:t>
            </a:r>
            <a:endParaRPr sz="3200"/>
          </a:p>
        </p:txBody>
      </p:sp>
      <p:sp>
        <p:nvSpPr>
          <p:cNvPr id="13" name="object 13"/>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27</a:t>
            </a:r>
          </a:p>
        </p:txBody>
      </p:sp>
      <p:sp>
        <p:nvSpPr>
          <p:cNvPr id="16" name="Content Placeholder 4">
            <a:extLst>
              <a:ext uri="{FF2B5EF4-FFF2-40B4-BE49-F238E27FC236}">
                <a16:creationId xmlns:a16="http://schemas.microsoft.com/office/drawing/2014/main" id="{AA2323BC-71D6-FE48-86B1-85B074E64B44}"/>
              </a:ext>
            </a:extLst>
          </p:cNvPr>
          <p:cNvSpPr txBox="1">
            <a:spLocks/>
          </p:cNvSpPr>
          <p:nvPr/>
        </p:nvSpPr>
        <p:spPr>
          <a:xfrm>
            <a:off x="361755" y="1752600"/>
            <a:ext cx="4743645" cy="4267200"/>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defTabSz="914400">
              <a:buFont typeface="Arial" panose="020B0604020202020204" pitchFamily="34" charset="0"/>
              <a:buChar char="•"/>
            </a:pPr>
            <a:endParaRPr lang="x-none" sz="2400" kern="0"/>
          </a:p>
        </p:txBody>
      </p:sp>
      <p:pic>
        <p:nvPicPr>
          <p:cNvPr id="6" name="object 6">
            <a:extLst>
              <a:ext uri="{FF2B5EF4-FFF2-40B4-BE49-F238E27FC236}">
                <a16:creationId xmlns:a16="http://schemas.microsoft.com/office/drawing/2014/main" id="{35876A99-EC08-6447-99E5-2E592657BFAE}"/>
              </a:ext>
            </a:extLst>
          </p:cNvPr>
          <p:cNvPicPr/>
          <p:nvPr/>
        </p:nvPicPr>
        <p:blipFill>
          <a:blip r:embed="rId3" cstate="print"/>
          <a:stretch>
            <a:fillRect/>
          </a:stretch>
        </p:blipFill>
        <p:spPr>
          <a:xfrm>
            <a:off x="4191000" y="2299888"/>
            <a:ext cx="4515151" cy="3336811"/>
          </a:xfrm>
          <a:prstGeom prst="rect">
            <a:avLst/>
          </a:prstGeom>
        </p:spPr>
      </p:pic>
      <p:sp>
        <p:nvSpPr>
          <p:cNvPr id="7" name="object 2">
            <a:extLst>
              <a:ext uri="{FF2B5EF4-FFF2-40B4-BE49-F238E27FC236}">
                <a16:creationId xmlns:a16="http://schemas.microsoft.com/office/drawing/2014/main" id="{998D5D9E-8AA7-3A46-99F6-AB788B51FD8F}"/>
              </a:ext>
            </a:extLst>
          </p:cNvPr>
          <p:cNvSpPr txBox="1"/>
          <p:nvPr/>
        </p:nvSpPr>
        <p:spPr>
          <a:xfrm>
            <a:off x="330089" y="1197783"/>
            <a:ext cx="8559234" cy="1120820"/>
          </a:xfrm>
          <a:prstGeom prst="rect">
            <a:avLst/>
          </a:prstGeom>
        </p:spPr>
        <p:txBody>
          <a:bodyPr vert="horz" wrap="square" lIns="0" tIns="12700" rIns="0" bIns="0" rtlCol="0">
            <a:spAutoFit/>
          </a:bodyPr>
          <a:lstStyle/>
          <a:p>
            <a:pPr defTabSz="914400"/>
            <a:r>
              <a:rPr lang="en-GB" sz="2400" kern="0"/>
              <a:t>A script is a file that contains commands to be executed in succession. </a:t>
            </a:r>
          </a:p>
          <a:p>
            <a:pPr marL="285750" indent="-285750" defTabSz="914400">
              <a:buFont typeface="Arial" panose="020B0604020202020204" pitchFamily="34" charset="0"/>
              <a:buChar char="•"/>
            </a:pPr>
            <a:endParaRPr lang="x-none" sz="2400" kern="0"/>
          </a:p>
        </p:txBody>
      </p:sp>
      <p:sp>
        <p:nvSpPr>
          <p:cNvPr id="9" name="object 2">
            <a:extLst>
              <a:ext uri="{FF2B5EF4-FFF2-40B4-BE49-F238E27FC236}">
                <a16:creationId xmlns:a16="http://schemas.microsoft.com/office/drawing/2014/main" id="{40F33664-D52A-F141-945D-8FA02DEA6EBB}"/>
              </a:ext>
            </a:extLst>
          </p:cNvPr>
          <p:cNvSpPr txBox="1"/>
          <p:nvPr/>
        </p:nvSpPr>
        <p:spPr>
          <a:xfrm>
            <a:off x="322716" y="2484553"/>
            <a:ext cx="3715884" cy="2967479"/>
          </a:xfrm>
          <a:prstGeom prst="rect">
            <a:avLst/>
          </a:prstGeom>
        </p:spPr>
        <p:txBody>
          <a:bodyPr vert="horz" wrap="square" lIns="0" tIns="12700" rIns="0" bIns="0" rtlCol="0">
            <a:spAutoFit/>
          </a:bodyPr>
          <a:lstStyle/>
          <a:p>
            <a:pPr defTabSz="914400"/>
            <a:r>
              <a:rPr lang="en-GB" sz="2400" kern="0"/>
              <a:t>Write your code into a script and save it</a:t>
            </a:r>
          </a:p>
          <a:p>
            <a:pPr marL="342900" indent="-342900" defTabSz="914400">
              <a:buFont typeface="Arial" panose="020B0604020202020204" pitchFamily="34" charset="0"/>
              <a:buChar char="•"/>
            </a:pPr>
            <a:r>
              <a:rPr lang="en-GB" sz="2400" kern="0"/>
              <a:t>to have documentation later of what you did</a:t>
            </a:r>
          </a:p>
          <a:p>
            <a:pPr marL="342900" indent="-342900" defTabSz="914400">
              <a:buFont typeface="Arial" panose="020B0604020202020204" pitchFamily="34" charset="0"/>
              <a:buChar char="•"/>
            </a:pPr>
            <a:r>
              <a:rPr lang="en-GB" sz="2400" kern="0"/>
              <a:t>to be able to re-use the code and create variations</a:t>
            </a:r>
          </a:p>
          <a:p>
            <a:pPr marL="342900" indent="-342900" defTabSz="914400">
              <a:buFont typeface="Arial" panose="020B0604020202020204" pitchFamily="34" charset="0"/>
              <a:buChar char="•"/>
            </a:pPr>
            <a:r>
              <a:rPr lang="en-GB" sz="2400" kern="0"/>
              <a:t>for easy execution</a:t>
            </a:r>
          </a:p>
          <a:p>
            <a:pPr marL="285750" indent="-285750" defTabSz="914400">
              <a:buFont typeface="Arial" panose="020B0604020202020204" pitchFamily="34" charset="0"/>
              <a:buChar char="•"/>
            </a:pPr>
            <a:endParaRPr lang="x-none" sz="2400" kern="0"/>
          </a:p>
        </p:txBody>
      </p:sp>
      <p:sp>
        <p:nvSpPr>
          <p:cNvPr id="10" name="object 5">
            <a:extLst>
              <a:ext uri="{FF2B5EF4-FFF2-40B4-BE49-F238E27FC236}">
                <a16:creationId xmlns:a16="http://schemas.microsoft.com/office/drawing/2014/main" id="{A17B19F6-2DF5-9644-A800-A5C6C30F90D0}"/>
              </a:ext>
            </a:extLst>
          </p:cNvPr>
          <p:cNvSpPr/>
          <p:nvPr/>
        </p:nvSpPr>
        <p:spPr>
          <a:xfrm>
            <a:off x="509966" y="5746629"/>
            <a:ext cx="8357234" cy="958850"/>
          </a:xfrm>
          <a:custGeom>
            <a:avLst/>
            <a:gdLst/>
            <a:ahLst/>
            <a:cxnLst/>
            <a:rect l="l" t="t" r="r" b="b"/>
            <a:pathLst>
              <a:path w="8357234" h="958850">
                <a:moveTo>
                  <a:pt x="8356990" y="0"/>
                </a:moveTo>
                <a:lnTo>
                  <a:pt x="0" y="0"/>
                </a:lnTo>
                <a:lnTo>
                  <a:pt x="0" y="958400"/>
                </a:lnTo>
                <a:lnTo>
                  <a:pt x="8356990" y="958400"/>
                </a:lnTo>
                <a:lnTo>
                  <a:pt x="8356990" y="0"/>
                </a:lnTo>
                <a:close/>
              </a:path>
            </a:pathLst>
          </a:custGeom>
          <a:solidFill>
            <a:srgbClr val="1F497D"/>
          </a:solidFill>
        </p:spPr>
        <p:txBody>
          <a:bodyPr wrap="square" lIns="0" tIns="0" rIns="0" bIns="0" rtlCol="0"/>
          <a:lstStyle/>
          <a:p>
            <a:endParaRPr/>
          </a:p>
        </p:txBody>
      </p:sp>
      <p:sp>
        <p:nvSpPr>
          <p:cNvPr id="11" name="object 6">
            <a:extLst>
              <a:ext uri="{FF2B5EF4-FFF2-40B4-BE49-F238E27FC236}">
                <a16:creationId xmlns:a16="http://schemas.microsoft.com/office/drawing/2014/main" id="{986C6A24-0E36-2F40-8E18-03581E0C7EC9}"/>
              </a:ext>
            </a:extLst>
          </p:cNvPr>
          <p:cNvSpPr txBox="1"/>
          <p:nvPr/>
        </p:nvSpPr>
        <p:spPr>
          <a:xfrm>
            <a:off x="1972945" y="5915639"/>
            <a:ext cx="5418455" cy="448841"/>
          </a:xfrm>
          <a:prstGeom prst="rect">
            <a:avLst/>
          </a:prstGeom>
        </p:spPr>
        <p:txBody>
          <a:bodyPr vert="horz" wrap="square" lIns="0" tIns="25400" rIns="0" bIns="0" rtlCol="0">
            <a:spAutoFit/>
          </a:bodyPr>
          <a:lstStyle/>
          <a:p>
            <a:pPr marL="1534795" marR="5080" indent="-1522730">
              <a:lnSpc>
                <a:spcPts val="3290"/>
              </a:lnSpc>
              <a:spcBef>
                <a:spcPts val="200"/>
              </a:spcBef>
            </a:pPr>
            <a:r>
              <a:rPr lang="fr-CH" sz="2750">
                <a:solidFill>
                  <a:schemeClr val="bg1"/>
                </a:solidFill>
                <a:latin typeface="Comic Sans MS"/>
                <a:cs typeface="Comic Sans MS"/>
              </a:rPr>
              <a:t>Notice the </a:t>
            </a:r>
            <a:r>
              <a:rPr lang="fr-CH" sz="2750" err="1">
                <a:solidFill>
                  <a:schemeClr val="bg1"/>
                </a:solidFill>
                <a:latin typeface="Comic Sans MS"/>
                <a:cs typeface="Comic Sans MS"/>
              </a:rPr>
              <a:t>syntax</a:t>
            </a:r>
            <a:r>
              <a:rPr lang="fr-CH" sz="2750">
                <a:solidFill>
                  <a:schemeClr val="bg1"/>
                </a:solidFill>
                <a:latin typeface="Comic Sans MS"/>
                <a:cs typeface="Comic Sans MS"/>
              </a:rPr>
              <a:t> </a:t>
            </a:r>
            <a:r>
              <a:rPr lang="fr-CH" sz="2750" err="1">
                <a:solidFill>
                  <a:schemeClr val="bg1"/>
                </a:solidFill>
                <a:latin typeface="Comic Sans MS"/>
                <a:cs typeface="Comic Sans MS"/>
              </a:rPr>
              <a:t>highlighting</a:t>
            </a:r>
            <a:endParaRPr sz="2750">
              <a:solidFill>
                <a:schemeClr val="bg1"/>
              </a:solidFill>
              <a:latin typeface="Comic Sans MS"/>
              <a:cs typeface="Comic Sans MS"/>
            </a:endParaRPr>
          </a:p>
        </p:txBody>
      </p:sp>
    </p:spTree>
    <p:extLst>
      <p:ext uri="{BB962C8B-B14F-4D97-AF65-F5344CB8AC3E}">
        <p14:creationId xmlns:p14="http://schemas.microsoft.com/office/powerpoint/2010/main" val="369198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949" y="1017523"/>
            <a:ext cx="8185150" cy="4520853"/>
          </a:xfrm>
          <a:prstGeom prst="rect">
            <a:avLst/>
          </a:prstGeom>
        </p:spPr>
        <p:txBody>
          <a:bodyPr vert="horz" wrap="square" lIns="0" tIns="9525" rIns="0" bIns="0" rtlCol="0" anchor="t">
            <a:spAutoFit/>
          </a:bodyPr>
          <a:lstStyle/>
          <a:p>
            <a:pPr marL="278765" marR="5080" indent="-266700">
              <a:lnSpc>
                <a:spcPct val="100800"/>
              </a:lnSpc>
              <a:spcBef>
                <a:spcPts val="75"/>
              </a:spcBef>
              <a:buFont typeface="Arial"/>
              <a:buChar char="•"/>
              <a:tabLst>
                <a:tab pos="278765" algn="l"/>
                <a:tab pos="279400" algn="l"/>
                <a:tab pos="3510915" algn="l"/>
              </a:tabLst>
            </a:pPr>
            <a:r>
              <a:rPr sz="2400" spc="-15">
                <a:solidFill>
                  <a:srgbClr val="262626"/>
                </a:solidFill>
                <a:latin typeface="Calibri"/>
                <a:cs typeface="Calibri"/>
              </a:rPr>
              <a:t>Create</a:t>
            </a:r>
            <a:r>
              <a:rPr sz="2400" spc="5">
                <a:solidFill>
                  <a:srgbClr val="262626"/>
                </a:solidFill>
                <a:latin typeface="Calibri"/>
                <a:cs typeface="Calibri"/>
              </a:rPr>
              <a:t> </a:t>
            </a:r>
            <a:r>
              <a:rPr sz="2400">
                <a:solidFill>
                  <a:srgbClr val="262626"/>
                </a:solidFill>
                <a:latin typeface="Calibri"/>
                <a:cs typeface="Calibri"/>
              </a:rPr>
              <a:t>a </a:t>
            </a:r>
            <a:r>
              <a:rPr sz="2400" spc="-5">
                <a:solidFill>
                  <a:srgbClr val="262626"/>
                </a:solidFill>
                <a:latin typeface="Calibri"/>
                <a:cs typeface="Calibri"/>
              </a:rPr>
              <a:t>new</a:t>
            </a:r>
            <a:r>
              <a:rPr sz="2400" spc="-10">
                <a:solidFill>
                  <a:srgbClr val="262626"/>
                </a:solidFill>
                <a:latin typeface="Calibri"/>
                <a:cs typeface="Calibri"/>
              </a:rPr>
              <a:t> </a:t>
            </a:r>
            <a:r>
              <a:rPr sz="2400" spc="-5">
                <a:solidFill>
                  <a:srgbClr val="262626"/>
                </a:solidFill>
                <a:latin typeface="Calibri"/>
                <a:cs typeface="Calibri"/>
              </a:rPr>
              <a:t>script using	</a:t>
            </a:r>
            <a:r>
              <a:rPr sz="2400" spc="-5">
                <a:solidFill>
                  <a:srgbClr val="4F81BD"/>
                </a:solidFill>
                <a:latin typeface="Calibri"/>
                <a:cs typeface="Calibri"/>
              </a:rPr>
              <a:t>File </a:t>
            </a:r>
            <a:r>
              <a:rPr sz="2400">
                <a:solidFill>
                  <a:srgbClr val="4F81BD"/>
                </a:solidFill>
                <a:latin typeface="Calibri"/>
                <a:cs typeface="Calibri"/>
              </a:rPr>
              <a:t>&gt;</a:t>
            </a:r>
            <a:r>
              <a:rPr sz="2400" spc="-15">
                <a:solidFill>
                  <a:srgbClr val="4F81BD"/>
                </a:solidFill>
                <a:latin typeface="Calibri"/>
                <a:cs typeface="Calibri"/>
              </a:rPr>
              <a:t> </a:t>
            </a:r>
            <a:r>
              <a:rPr sz="2400" spc="-5">
                <a:solidFill>
                  <a:srgbClr val="4F81BD"/>
                </a:solidFill>
                <a:latin typeface="Calibri"/>
                <a:cs typeface="Calibri"/>
              </a:rPr>
              <a:t>New</a:t>
            </a:r>
            <a:r>
              <a:rPr sz="2400" spc="-20">
                <a:solidFill>
                  <a:srgbClr val="4F81BD"/>
                </a:solidFill>
                <a:latin typeface="Calibri"/>
                <a:cs typeface="Calibri"/>
              </a:rPr>
              <a:t> </a:t>
            </a:r>
            <a:r>
              <a:rPr sz="2400" spc="-5">
                <a:solidFill>
                  <a:srgbClr val="4F81BD"/>
                </a:solidFill>
                <a:latin typeface="Calibri"/>
                <a:cs typeface="Calibri"/>
              </a:rPr>
              <a:t>File</a:t>
            </a:r>
            <a:r>
              <a:rPr sz="2400" spc="-10">
                <a:solidFill>
                  <a:srgbClr val="4F81BD"/>
                </a:solidFill>
                <a:latin typeface="Calibri"/>
                <a:cs typeface="Calibri"/>
              </a:rPr>
              <a:t> </a:t>
            </a:r>
            <a:r>
              <a:rPr sz="2400">
                <a:solidFill>
                  <a:srgbClr val="4F81BD"/>
                </a:solidFill>
                <a:latin typeface="Calibri"/>
                <a:cs typeface="Calibri"/>
              </a:rPr>
              <a:t>&gt;</a:t>
            </a:r>
            <a:r>
              <a:rPr sz="2400" spc="-15">
                <a:solidFill>
                  <a:srgbClr val="4F81BD"/>
                </a:solidFill>
                <a:latin typeface="Calibri"/>
                <a:cs typeface="Calibri"/>
              </a:rPr>
              <a:t> </a:t>
            </a:r>
            <a:r>
              <a:rPr sz="2400">
                <a:solidFill>
                  <a:srgbClr val="4F81BD"/>
                </a:solidFill>
                <a:latin typeface="Calibri"/>
                <a:cs typeface="Calibri"/>
              </a:rPr>
              <a:t>R</a:t>
            </a:r>
            <a:r>
              <a:rPr sz="2400" spc="-20">
                <a:solidFill>
                  <a:srgbClr val="4F81BD"/>
                </a:solidFill>
                <a:latin typeface="Calibri"/>
                <a:cs typeface="Calibri"/>
              </a:rPr>
              <a:t> </a:t>
            </a:r>
            <a:r>
              <a:rPr sz="2400" spc="-5">
                <a:solidFill>
                  <a:srgbClr val="4F81BD"/>
                </a:solidFill>
                <a:latin typeface="Calibri"/>
                <a:cs typeface="Calibri"/>
              </a:rPr>
              <a:t>script</a:t>
            </a:r>
            <a:r>
              <a:rPr sz="2400" spc="-5">
                <a:solidFill>
                  <a:srgbClr val="262626"/>
                </a:solidFill>
                <a:latin typeface="Calibri"/>
                <a:cs typeface="Calibri"/>
              </a:rPr>
              <a:t>.</a:t>
            </a:r>
            <a:r>
              <a:rPr sz="2400" spc="-20">
                <a:solidFill>
                  <a:srgbClr val="262626"/>
                </a:solidFill>
                <a:latin typeface="Calibri"/>
                <a:cs typeface="Calibri"/>
              </a:rPr>
              <a:t> </a:t>
            </a:r>
            <a:r>
              <a:rPr sz="2400" b="1" spc="-5">
                <a:solidFill>
                  <a:srgbClr val="262626"/>
                </a:solidFill>
                <a:latin typeface="Calibri"/>
                <a:cs typeface="Calibri"/>
              </a:rPr>
              <a:t>Don't</a:t>
            </a:r>
            <a:r>
              <a:rPr sz="2400" b="1" spc="-10">
                <a:solidFill>
                  <a:srgbClr val="262626"/>
                </a:solidFill>
                <a:latin typeface="Calibri"/>
                <a:cs typeface="Calibri"/>
              </a:rPr>
              <a:t> </a:t>
            </a:r>
            <a:r>
              <a:rPr sz="2400" b="1" spc="-20">
                <a:solidFill>
                  <a:srgbClr val="262626"/>
                </a:solidFill>
                <a:latin typeface="Calibri"/>
                <a:cs typeface="Calibri"/>
              </a:rPr>
              <a:t>forget </a:t>
            </a:r>
            <a:r>
              <a:rPr sz="2400" b="1" spc="-530">
                <a:solidFill>
                  <a:srgbClr val="262626"/>
                </a:solidFill>
                <a:latin typeface="Calibri"/>
                <a:cs typeface="Calibri"/>
              </a:rPr>
              <a:t> </a:t>
            </a:r>
            <a:r>
              <a:rPr sz="2400" b="1" spc="-10">
                <a:solidFill>
                  <a:srgbClr val="262626"/>
                </a:solidFill>
                <a:latin typeface="Calibri"/>
                <a:cs typeface="Calibri"/>
              </a:rPr>
              <a:t>to</a:t>
            </a:r>
            <a:r>
              <a:rPr sz="2400" b="1" spc="-15">
                <a:solidFill>
                  <a:srgbClr val="262626"/>
                </a:solidFill>
                <a:latin typeface="Calibri"/>
                <a:cs typeface="Calibri"/>
              </a:rPr>
              <a:t> save</a:t>
            </a:r>
            <a:r>
              <a:rPr sz="2400" b="1" spc="-5">
                <a:solidFill>
                  <a:srgbClr val="262626"/>
                </a:solidFill>
                <a:latin typeface="Calibri"/>
                <a:cs typeface="Calibri"/>
              </a:rPr>
              <a:t> </a:t>
            </a:r>
            <a:r>
              <a:rPr sz="2400" b="1" spc="-10">
                <a:solidFill>
                  <a:srgbClr val="262626"/>
                </a:solidFill>
                <a:latin typeface="Calibri"/>
                <a:cs typeface="Calibri"/>
              </a:rPr>
              <a:t>your </a:t>
            </a:r>
            <a:r>
              <a:rPr sz="2400" b="1" spc="-5">
                <a:solidFill>
                  <a:srgbClr val="262626"/>
                </a:solidFill>
                <a:latin typeface="Calibri"/>
                <a:cs typeface="Calibri"/>
              </a:rPr>
              <a:t>script</a:t>
            </a:r>
            <a:r>
              <a:rPr sz="2400" b="1">
                <a:solidFill>
                  <a:srgbClr val="262626"/>
                </a:solidFill>
                <a:latin typeface="Calibri"/>
                <a:cs typeface="Calibri"/>
              </a:rPr>
              <a:t> </a:t>
            </a:r>
            <a:r>
              <a:rPr sz="2400" b="1" spc="-10">
                <a:solidFill>
                  <a:srgbClr val="262626"/>
                </a:solidFill>
                <a:latin typeface="Calibri"/>
                <a:cs typeface="Calibri"/>
              </a:rPr>
              <a:t>often.</a:t>
            </a:r>
            <a:endParaRPr sz="2400">
              <a:latin typeface="Calibri"/>
              <a:cs typeface="Calibri"/>
            </a:endParaRPr>
          </a:p>
          <a:p>
            <a:pPr marL="279400" indent="-266700">
              <a:lnSpc>
                <a:spcPct val="100000"/>
              </a:lnSpc>
              <a:spcBef>
                <a:spcPts val="625"/>
              </a:spcBef>
              <a:buFont typeface="Arial"/>
              <a:buChar char="•"/>
              <a:tabLst>
                <a:tab pos="278765" algn="l"/>
                <a:tab pos="279400" algn="l"/>
              </a:tabLst>
            </a:pPr>
            <a:r>
              <a:rPr sz="2400" spc="-15">
                <a:solidFill>
                  <a:srgbClr val="262626"/>
                </a:solidFill>
                <a:latin typeface="Calibri"/>
                <a:cs typeface="Calibri"/>
              </a:rPr>
              <a:t>By</a:t>
            </a:r>
            <a:r>
              <a:rPr sz="2400" spc="-10">
                <a:solidFill>
                  <a:srgbClr val="262626"/>
                </a:solidFill>
                <a:latin typeface="Calibri"/>
                <a:cs typeface="Calibri"/>
              </a:rPr>
              <a:t> default,</a:t>
            </a:r>
            <a:r>
              <a:rPr sz="2400" spc="-5">
                <a:solidFill>
                  <a:srgbClr val="262626"/>
                </a:solidFill>
                <a:latin typeface="Calibri"/>
                <a:cs typeface="Calibri"/>
              </a:rPr>
              <a:t> scripts</a:t>
            </a:r>
            <a:r>
              <a:rPr sz="2400" spc="-10">
                <a:solidFill>
                  <a:srgbClr val="262626"/>
                </a:solidFill>
                <a:latin typeface="Calibri"/>
                <a:cs typeface="Calibri"/>
              </a:rPr>
              <a:t> </a:t>
            </a:r>
            <a:r>
              <a:rPr sz="2400" spc="-15">
                <a:solidFill>
                  <a:srgbClr val="262626"/>
                </a:solidFill>
                <a:latin typeface="Calibri"/>
                <a:cs typeface="Calibri"/>
              </a:rPr>
              <a:t>are</a:t>
            </a:r>
            <a:r>
              <a:rPr sz="2400">
                <a:solidFill>
                  <a:srgbClr val="262626"/>
                </a:solidFill>
                <a:latin typeface="Calibri"/>
                <a:cs typeface="Calibri"/>
              </a:rPr>
              <a:t> </a:t>
            </a:r>
            <a:r>
              <a:rPr sz="2400" spc="-15">
                <a:solidFill>
                  <a:srgbClr val="262626"/>
                </a:solidFill>
                <a:latin typeface="Calibri"/>
                <a:cs typeface="Calibri"/>
              </a:rPr>
              <a:t>saved</a:t>
            </a:r>
            <a:r>
              <a:rPr sz="2400" spc="-5">
                <a:solidFill>
                  <a:srgbClr val="262626"/>
                </a:solidFill>
                <a:latin typeface="Calibri"/>
                <a:cs typeface="Calibri"/>
              </a:rPr>
              <a:t> </a:t>
            </a:r>
            <a:r>
              <a:rPr lang="fr-CH" sz="2400" spc="-15">
                <a:solidFill>
                  <a:srgbClr val="262626"/>
                </a:solidFill>
                <a:latin typeface="Calibri"/>
                <a:cs typeface="Calibri"/>
              </a:rPr>
              <a:t>to </a:t>
            </a:r>
            <a:r>
              <a:rPr sz="2400" spc="-5">
                <a:solidFill>
                  <a:srgbClr val="262626"/>
                </a:solidFill>
                <a:latin typeface="Calibri"/>
                <a:cs typeface="Calibri"/>
              </a:rPr>
              <a:t>the</a:t>
            </a:r>
            <a:r>
              <a:rPr sz="2400">
                <a:solidFill>
                  <a:srgbClr val="262626"/>
                </a:solidFill>
                <a:latin typeface="Calibri"/>
                <a:cs typeface="Calibri"/>
              </a:rPr>
              <a:t> </a:t>
            </a:r>
            <a:r>
              <a:rPr sz="2400" spc="-10">
                <a:solidFill>
                  <a:srgbClr val="262626"/>
                </a:solidFill>
                <a:latin typeface="Calibri"/>
                <a:cs typeface="Calibri"/>
              </a:rPr>
              <a:t>working </a:t>
            </a:r>
            <a:r>
              <a:rPr sz="2400" spc="-25">
                <a:solidFill>
                  <a:srgbClr val="262626"/>
                </a:solidFill>
                <a:latin typeface="Calibri"/>
                <a:cs typeface="Calibri"/>
              </a:rPr>
              <a:t>directory.</a:t>
            </a:r>
            <a:endParaRPr sz="2400">
              <a:latin typeface="Calibri"/>
              <a:cs typeface="Calibri"/>
            </a:endParaRPr>
          </a:p>
          <a:p>
            <a:pPr marL="279400" indent="-266700">
              <a:lnSpc>
                <a:spcPct val="100000"/>
              </a:lnSpc>
              <a:spcBef>
                <a:spcPts val="505"/>
              </a:spcBef>
              <a:buFont typeface="Arial"/>
              <a:buChar char="•"/>
              <a:tabLst>
                <a:tab pos="278765" algn="l"/>
                <a:tab pos="279400" algn="l"/>
              </a:tabLst>
            </a:pPr>
            <a:r>
              <a:rPr sz="2400" spc="-5">
                <a:solidFill>
                  <a:srgbClr val="262626"/>
                </a:solidFill>
                <a:latin typeface="Calibri"/>
                <a:cs typeface="Calibri"/>
              </a:rPr>
              <a:t>Files</a:t>
            </a:r>
            <a:r>
              <a:rPr sz="2400" spc="-15">
                <a:solidFill>
                  <a:srgbClr val="262626"/>
                </a:solidFill>
                <a:latin typeface="Calibri"/>
                <a:cs typeface="Calibri"/>
              </a:rPr>
              <a:t> </a:t>
            </a:r>
            <a:r>
              <a:rPr sz="2400" spc="-10">
                <a:solidFill>
                  <a:srgbClr val="262626"/>
                </a:solidFill>
                <a:latin typeface="Calibri"/>
                <a:cs typeface="Calibri"/>
              </a:rPr>
              <a:t>can</a:t>
            </a:r>
            <a:r>
              <a:rPr sz="2400" spc="-5">
                <a:solidFill>
                  <a:srgbClr val="262626"/>
                </a:solidFill>
                <a:latin typeface="Calibri"/>
                <a:cs typeface="Calibri"/>
              </a:rPr>
              <a:t> </a:t>
            </a:r>
            <a:r>
              <a:rPr sz="2400">
                <a:solidFill>
                  <a:srgbClr val="262626"/>
                </a:solidFill>
                <a:latin typeface="Calibri"/>
                <a:cs typeface="Calibri"/>
              </a:rPr>
              <a:t>be </a:t>
            </a:r>
            <a:r>
              <a:rPr sz="2400" spc="-15">
                <a:solidFill>
                  <a:srgbClr val="262626"/>
                </a:solidFill>
                <a:latin typeface="Calibri"/>
                <a:cs typeface="Calibri"/>
              </a:rPr>
              <a:t>saved</a:t>
            </a:r>
            <a:r>
              <a:rPr sz="2400" spc="-5">
                <a:solidFill>
                  <a:srgbClr val="262626"/>
                </a:solidFill>
                <a:latin typeface="Calibri"/>
                <a:cs typeface="Calibri"/>
              </a:rPr>
              <a:t> </a:t>
            </a:r>
            <a:r>
              <a:rPr sz="2400" spc="-15">
                <a:solidFill>
                  <a:srgbClr val="262626"/>
                </a:solidFill>
                <a:latin typeface="Calibri"/>
                <a:cs typeface="Calibri"/>
              </a:rPr>
              <a:t>to</a:t>
            </a:r>
            <a:r>
              <a:rPr sz="2400" spc="-10">
                <a:solidFill>
                  <a:srgbClr val="262626"/>
                </a:solidFill>
                <a:latin typeface="Calibri"/>
                <a:cs typeface="Calibri"/>
              </a:rPr>
              <a:t> </a:t>
            </a:r>
            <a:r>
              <a:rPr sz="2400" spc="-5">
                <a:solidFill>
                  <a:srgbClr val="262626"/>
                </a:solidFill>
                <a:latin typeface="Calibri"/>
                <a:cs typeface="Calibri"/>
              </a:rPr>
              <a:t>other</a:t>
            </a:r>
            <a:r>
              <a:rPr sz="2400" spc="-10">
                <a:solidFill>
                  <a:srgbClr val="262626"/>
                </a:solidFill>
                <a:latin typeface="Calibri"/>
                <a:cs typeface="Calibri"/>
              </a:rPr>
              <a:t> locations </a:t>
            </a:r>
            <a:r>
              <a:rPr sz="2400" spc="-5">
                <a:solidFill>
                  <a:srgbClr val="4F81BD"/>
                </a:solidFill>
                <a:latin typeface="Calibri"/>
                <a:cs typeface="Calibri"/>
              </a:rPr>
              <a:t>(File</a:t>
            </a:r>
            <a:r>
              <a:rPr sz="2400">
                <a:solidFill>
                  <a:srgbClr val="4F81BD"/>
                </a:solidFill>
                <a:latin typeface="Calibri"/>
                <a:cs typeface="Calibri"/>
              </a:rPr>
              <a:t> -&gt;</a:t>
            </a:r>
            <a:r>
              <a:rPr sz="2400" spc="-5">
                <a:solidFill>
                  <a:srgbClr val="4F81BD"/>
                </a:solidFill>
                <a:latin typeface="Calibri"/>
                <a:cs typeface="Calibri"/>
              </a:rPr>
              <a:t> </a:t>
            </a:r>
            <a:r>
              <a:rPr sz="2400" spc="-20">
                <a:solidFill>
                  <a:srgbClr val="4F81BD"/>
                </a:solidFill>
                <a:latin typeface="Calibri"/>
                <a:cs typeface="Calibri"/>
              </a:rPr>
              <a:t>Save</a:t>
            </a:r>
            <a:r>
              <a:rPr sz="2400">
                <a:solidFill>
                  <a:srgbClr val="4F81BD"/>
                </a:solidFill>
                <a:latin typeface="Calibri"/>
                <a:cs typeface="Calibri"/>
              </a:rPr>
              <a:t> </a:t>
            </a:r>
            <a:r>
              <a:rPr sz="2400" spc="-5">
                <a:solidFill>
                  <a:srgbClr val="4F81BD"/>
                </a:solidFill>
                <a:latin typeface="Calibri"/>
                <a:cs typeface="Calibri"/>
              </a:rPr>
              <a:t>As…)</a:t>
            </a:r>
            <a:endParaRPr lang="x-none" sz="2400"/>
          </a:p>
          <a:p>
            <a:pPr marL="285750" indent="-285750">
              <a:buFont typeface="Arial" panose="020B0604020202020204" pitchFamily="34" charset="0"/>
              <a:buChar char="•"/>
            </a:pPr>
            <a:r>
              <a:rPr lang="fr-CH" sz="2400"/>
              <a:t>Start </a:t>
            </a:r>
            <a:r>
              <a:rPr lang="x-none" sz="2400" b="1"/>
              <a:t>Typ</a:t>
            </a:r>
            <a:r>
              <a:rPr lang="fr-CH" sz="2400" b="1"/>
              <a:t>ing </a:t>
            </a:r>
            <a:r>
              <a:rPr lang="x-none" sz="2400" b="1"/>
              <a:t>code </a:t>
            </a:r>
            <a:r>
              <a:rPr lang="fr-CH" sz="2400"/>
              <a:t>at the </a:t>
            </a:r>
            <a:r>
              <a:rPr lang="x-none" sz="2400"/>
              <a:t>top of the script</a:t>
            </a:r>
          </a:p>
          <a:p>
            <a:endParaRPr lang="x-none" sz="1050"/>
          </a:p>
          <a:p>
            <a:r>
              <a:rPr lang="en-GB" sz="2400">
                <a:solidFill>
                  <a:srgbClr val="880000"/>
                </a:solidFill>
                <a:effectLst/>
              </a:rPr>
              <a:t>	</a:t>
            </a:r>
            <a:r>
              <a:rPr lang="en-GB" sz="2400">
                <a:solidFill>
                  <a:schemeClr val="accent3">
                    <a:lumMod val="75000"/>
                  </a:schemeClr>
                </a:solidFill>
                <a:effectLst/>
              </a:rPr>
              <a:t># My first command:</a:t>
            </a:r>
            <a:endParaRPr lang="en-GB" sz="2400">
              <a:solidFill>
                <a:schemeClr val="accent3">
                  <a:lumMod val="75000"/>
                </a:schemeClr>
              </a:solidFill>
              <a:effectLst/>
              <a:cs typeface="Calibri"/>
            </a:endParaRPr>
          </a:p>
          <a:p>
            <a:r>
              <a:rPr lang="en-GB" sz="2400">
                <a:solidFill>
                  <a:srgbClr val="000000"/>
                </a:solidFill>
                <a:effectLst/>
              </a:rPr>
              <a:t>	</a:t>
            </a:r>
            <a:r>
              <a:rPr lang="en-GB" sz="2400">
                <a:solidFill>
                  <a:schemeClr val="accent1"/>
                </a:solidFill>
                <a:effectLst/>
              </a:rPr>
              <a:t>2</a:t>
            </a:r>
            <a:r>
              <a:rPr lang="en-GB" sz="2400">
                <a:solidFill>
                  <a:srgbClr val="000000"/>
                </a:solidFill>
                <a:effectLst/>
              </a:rPr>
              <a:t> + </a:t>
            </a:r>
            <a:r>
              <a:rPr lang="en-GB" sz="2400">
                <a:solidFill>
                  <a:schemeClr val="accent1"/>
                </a:solidFill>
                <a:effectLst/>
              </a:rPr>
              <a:t>3</a:t>
            </a:r>
          </a:p>
          <a:p>
            <a:endParaRPr lang="en-GB" sz="900">
              <a:solidFill>
                <a:srgbClr val="666600"/>
              </a:solidFill>
            </a:endParaRPr>
          </a:p>
          <a:p>
            <a:pPr marL="285750" indent="-285750">
              <a:buFont typeface="Arial" panose="020B0604020202020204" pitchFamily="34" charset="0"/>
              <a:buChar char="•"/>
            </a:pPr>
            <a:r>
              <a:rPr lang="x-none" sz="2400" b="1"/>
              <a:t>Notice the syntax highlighting</a:t>
            </a:r>
          </a:p>
          <a:p>
            <a:pPr marL="285750" indent="-285750">
              <a:buFont typeface="Arial" panose="020B0604020202020204" pitchFamily="34" charset="0"/>
              <a:buChar char="•"/>
            </a:pPr>
            <a:r>
              <a:rPr lang="x-none" sz="2400" b="1"/>
              <a:t>Comments</a:t>
            </a:r>
            <a:r>
              <a:rPr lang="x-none" sz="2400"/>
              <a:t> : “#” </a:t>
            </a:r>
            <a:r>
              <a:rPr lang="fr-CH" sz="2400"/>
              <a:t>at </a:t>
            </a:r>
            <a:r>
              <a:rPr lang="x-none" sz="2400"/>
              <a:t>the beginning of </a:t>
            </a:r>
            <a:r>
              <a:rPr lang="fr-CH" sz="2400"/>
              <a:t>a line or before a </a:t>
            </a:r>
            <a:r>
              <a:rPr lang="x-none" sz="2400"/>
              <a:t>command: </a:t>
            </a:r>
            <a:r>
              <a:rPr lang="en-GB" sz="2400"/>
              <a:t>helping text ; everything that follows is ignored by the during executing ; </a:t>
            </a:r>
            <a:r>
              <a:rPr lang="en-GB" sz="2400" b="0" i="0">
                <a:solidFill>
                  <a:srgbClr val="000000"/>
                </a:solidFill>
                <a:effectLst/>
                <a:latin typeface="Calibri"/>
                <a:cs typeface="Calibri"/>
              </a:rPr>
              <a:t>R does not support multi-line comments</a:t>
            </a:r>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0019EF69-B0B0-844D-91F5-F1AB087DC30C}"/>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a:t>Create a new script and type code</a:t>
            </a:r>
            <a:endParaRPr sz="3200"/>
          </a:p>
        </p:txBody>
      </p:sp>
    </p:spTree>
    <p:extLst>
      <p:ext uri="{BB962C8B-B14F-4D97-AF65-F5344CB8AC3E}">
        <p14:creationId xmlns:p14="http://schemas.microsoft.com/office/powerpoint/2010/main" val="291911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rtlCol="0">
            <a:normAutofit/>
          </a:bodyPr>
          <a:lstStyle/>
          <a:p>
            <a:pPr algn="ctr" eaLnBrk="1" fontAlgn="auto" hangingPunct="1">
              <a:spcAft>
                <a:spcPts val="0"/>
              </a:spcAft>
              <a:defRPr/>
            </a:pPr>
            <a:r>
              <a:rPr lang="en-US">
                <a:ea typeface="+mj-ea"/>
                <a:cs typeface="+mj-cs"/>
              </a:rPr>
              <a:t>The Translational Data Science Facility</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a:t>For core facility service inquiry: </a:t>
            </a:r>
            <a:r>
              <a:rPr lang="en-US">
                <a:hlinkClick r:id="rId3"/>
              </a:rPr>
              <a:t>nadine.fournier@sib.swiss</a:t>
            </a:r>
            <a:endParaRPr lang="en-US">
              <a:hlinkClick r:id="rId4"/>
            </a:endParaRPr>
          </a:p>
          <a:p>
            <a:r>
              <a:rPr lang="en-US">
                <a:hlinkClick r:id="rId4"/>
              </a:rPr>
              <a:t>https://agora-cancer.ch/scientific-platforms/translational-data-science-facility/</a:t>
            </a:r>
            <a:endParaRPr lang="en-US"/>
          </a:p>
          <a:p>
            <a:r>
              <a:rPr lang="en-US">
                <a:solidFill>
                  <a:srgbClr val="FFFFFF"/>
                </a:solidFill>
                <a:hlinkClick r:id="rId5"/>
              </a:rPr>
              <a:t>https://www.sib.swiss/raphael-gottardo-group</a:t>
            </a:r>
            <a:endParaRPr lang="en-US">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a:t>Part of the </a:t>
            </a:r>
            <a:r>
              <a:rPr lang="en-US" sz="2000" b="1"/>
              <a:t>SIB Swiss Institute of Bioinformatics</a:t>
            </a:r>
          </a:p>
          <a:p>
            <a:pPr marL="285750" indent="-285750">
              <a:buFontTx/>
              <a:buChar char="-"/>
            </a:pPr>
            <a:r>
              <a:rPr lang="en-US" sz="2000"/>
              <a:t>Located at the AGORA Cancer Research Center in </a:t>
            </a:r>
            <a:r>
              <a:rPr lang="en-US" sz="2000" b="1"/>
              <a:t>Lausanne</a:t>
            </a:r>
          </a:p>
          <a:p>
            <a:pPr marL="285750" indent="-285750">
              <a:buFontTx/>
              <a:buChar char="-"/>
            </a:pPr>
            <a:r>
              <a:rPr lang="en-US" sz="2000"/>
              <a:t>Provides </a:t>
            </a:r>
            <a:r>
              <a:rPr lang="en-US" sz="2000" b="1"/>
              <a:t>statistics, bioinformatics and computational expertise </a:t>
            </a:r>
            <a:r>
              <a:rPr lang="en-US" sz="2000"/>
              <a:t>to molecular biology and applied research labs. </a:t>
            </a:r>
          </a:p>
          <a:p>
            <a:pPr marL="285750" indent="-285750">
              <a:buFontTx/>
              <a:buChar char="-"/>
            </a:pPr>
            <a:r>
              <a:rPr lang="en-US" sz="2000"/>
              <a:t>Participates in fundamental and translational research by providing expertise in </a:t>
            </a:r>
            <a:r>
              <a:rPr lang="en-US" sz="2000" b="1"/>
              <a:t>data analysis</a:t>
            </a:r>
            <a:r>
              <a:rPr lang="en-US" sz="2000"/>
              <a:t> of single-cell and bulk multi-</a:t>
            </a:r>
            <a:r>
              <a:rPr lang="en-US" sz="2000" err="1"/>
              <a:t>omics</a:t>
            </a:r>
            <a:r>
              <a:rPr lang="en-US" sz="2000"/>
              <a:t>, spatial </a:t>
            </a:r>
            <a:r>
              <a:rPr lang="en-US" sz="2000" err="1"/>
              <a:t>transcriptomics</a:t>
            </a:r>
            <a:r>
              <a:rPr lang="en-US" sz="2000"/>
              <a:t>, flow cytometry, </a:t>
            </a:r>
            <a:r>
              <a:rPr lang="en-US" sz="2000" err="1"/>
              <a:t>etc</a:t>
            </a:r>
            <a:endParaRPr lang="en-US" sz="2000"/>
          </a:p>
          <a:p>
            <a:endParaRPr lang="en-US" sz="200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Tree>
    <p:extLst>
      <p:ext uri="{BB962C8B-B14F-4D97-AF65-F5344CB8AC3E}">
        <p14:creationId xmlns:p14="http://schemas.microsoft.com/office/powerpoint/2010/main" val="228939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892555"/>
            <a:ext cx="5610225" cy="2670175"/>
          </a:xfrm>
          <a:prstGeom prst="rect">
            <a:avLst/>
          </a:prstGeom>
        </p:spPr>
        <p:txBody>
          <a:bodyPr vert="horz" wrap="square" lIns="0" tIns="92075" rIns="0" bIns="0" rtlCol="0" anchor="t">
            <a:spAutoFit/>
          </a:bodyPr>
          <a:lstStyle/>
          <a:p>
            <a:pPr marL="12700">
              <a:lnSpc>
                <a:spcPct val="100000"/>
              </a:lnSpc>
              <a:spcBef>
                <a:spcPts val="725"/>
              </a:spcBef>
            </a:pPr>
            <a:r>
              <a:rPr sz="2400" spc="-5">
                <a:solidFill>
                  <a:srgbClr val="262626"/>
                </a:solidFill>
                <a:latin typeface="Calibri"/>
                <a:cs typeface="Calibri"/>
              </a:rPr>
              <a:t>Run</a:t>
            </a:r>
            <a:r>
              <a:rPr sz="2400" spc="-10">
                <a:solidFill>
                  <a:srgbClr val="262626"/>
                </a:solidFill>
                <a:latin typeface="Calibri"/>
                <a:cs typeface="Calibri"/>
              </a:rPr>
              <a:t> </a:t>
            </a:r>
            <a:r>
              <a:rPr sz="2400" spc="-5">
                <a:solidFill>
                  <a:srgbClr val="4E81BD"/>
                </a:solidFill>
                <a:latin typeface="Calibri"/>
                <a:cs typeface="Calibri"/>
              </a:rPr>
              <a:t>individual</a:t>
            </a:r>
            <a:r>
              <a:rPr sz="2400" spc="-10">
                <a:solidFill>
                  <a:srgbClr val="4E81BD"/>
                </a:solidFill>
                <a:latin typeface="Calibri"/>
                <a:cs typeface="Calibri"/>
              </a:rPr>
              <a:t> </a:t>
            </a:r>
            <a:r>
              <a:rPr sz="2400" spc="-5">
                <a:solidFill>
                  <a:srgbClr val="4E81BD"/>
                </a:solidFill>
                <a:latin typeface="Calibri"/>
                <a:cs typeface="Calibri"/>
              </a:rPr>
              <a:t>lines</a:t>
            </a:r>
            <a:r>
              <a:rPr sz="2400" spc="-5">
                <a:solidFill>
                  <a:srgbClr val="262626"/>
                </a:solidFill>
                <a:latin typeface="Calibri"/>
                <a:cs typeface="Calibri"/>
              </a:rPr>
              <a:t>, one </a:t>
            </a:r>
            <a:r>
              <a:rPr sz="2400" spc="-10">
                <a:solidFill>
                  <a:srgbClr val="262626"/>
                </a:solidFill>
                <a:latin typeface="Calibri"/>
                <a:cs typeface="Calibri"/>
              </a:rPr>
              <a:t>by </a:t>
            </a:r>
            <a:r>
              <a:rPr sz="2400">
                <a:solidFill>
                  <a:srgbClr val="262626"/>
                </a:solidFill>
                <a:latin typeface="Calibri"/>
                <a:cs typeface="Calibri"/>
              </a:rPr>
              <a:t>one:</a:t>
            </a:r>
            <a:endParaRPr sz="2400">
              <a:latin typeface="Calibri"/>
              <a:cs typeface="Calibri"/>
            </a:endParaRPr>
          </a:p>
          <a:p>
            <a:pPr marL="622300" indent="-343535">
              <a:lnSpc>
                <a:spcPct val="100000"/>
              </a:lnSpc>
              <a:spcBef>
                <a:spcPts val="520"/>
              </a:spcBef>
              <a:buClr>
                <a:srgbClr val="262626"/>
              </a:buClr>
              <a:buFont typeface="Arial"/>
              <a:buChar char="•"/>
              <a:tabLst>
                <a:tab pos="621665" algn="l"/>
                <a:tab pos="622300" algn="l"/>
              </a:tabLst>
            </a:pPr>
            <a:r>
              <a:rPr sz="2000" spc="-5">
                <a:latin typeface="Calibri"/>
                <a:cs typeface="Calibri"/>
              </a:rPr>
              <a:t>In</a:t>
            </a:r>
            <a:r>
              <a:rPr sz="2000" spc="-10">
                <a:latin typeface="Calibri"/>
                <a:cs typeface="Calibri"/>
              </a:rPr>
              <a:t> </a:t>
            </a:r>
            <a:r>
              <a:rPr sz="2000" spc="-5">
                <a:latin typeface="Calibri"/>
                <a:cs typeface="Calibri"/>
              </a:rPr>
              <a:t>RStudio: put</a:t>
            </a:r>
            <a:r>
              <a:rPr sz="2000">
                <a:latin typeface="Calibri"/>
                <a:cs typeface="Calibri"/>
              </a:rPr>
              <a:t> the</a:t>
            </a:r>
            <a:r>
              <a:rPr sz="2000" spc="-5">
                <a:latin typeface="Calibri"/>
                <a:cs typeface="Calibri"/>
              </a:rPr>
              <a:t> </a:t>
            </a:r>
            <a:r>
              <a:rPr sz="2000" spc="-10">
                <a:latin typeface="Calibri"/>
                <a:cs typeface="Calibri"/>
              </a:rPr>
              <a:t>cursor</a:t>
            </a:r>
            <a:r>
              <a:rPr sz="2000">
                <a:latin typeface="Calibri"/>
                <a:cs typeface="Calibri"/>
              </a:rPr>
              <a:t> </a:t>
            </a:r>
            <a:r>
              <a:rPr sz="2000" spc="-10">
                <a:latin typeface="Calibri"/>
                <a:cs typeface="Calibri"/>
              </a:rPr>
              <a:t>anywhere</a:t>
            </a:r>
            <a:r>
              <a:rPr sz="2000" spc="-5">
                <a:latin typeface="Calibri"/>
                <a:cs typeface="Calibri"/>
              </a:rPr>
              <a:t> </a:t>
            </a:r>
            <a:r>
              <a:rPr sz="2000">
                <a:latin typeface="Calibri"/>
                <a:cs typeface="Calibri"/>
              </a:rPr>
              <a:t>in</a:t>
            </a:r>
            <a:r>
              <a:rPr sz="2000" spc="-5">
                <a:latin typeface="Calibri"/>
                <a:cs typeface="Calibri"/>
              </a:rPr>
              <a:t> </a:t>
            </a:r>
            <a:r>
              <a:rPr sz="2000">
                <a:latin typeface="Calibri"/>
                <a:cs typeface="Calibri"/>
              </a:rPr>
              <a:t>a</a:t>
            </a:r>
            <a:r>
              <a:rPr sz="2000" spc="-5">
                <a:latin typeface="Calibri"/>
                <a:cs typeface="Calibri"/>
              </a:rPr>
              <a:t> line, hit</a:t>
            </a:r>
            <a:endParaRPr sz="2000">
              <a:latin typeface="Calibri"/>
              <a:cs typeface="Calibri"/>
            </a:endParaRPr>
          </a:p>
          <a:p>
            <a:pPr>
              <a:lnSpc>
                <a:spcPct val="100000"/>
              </a:lnSpc>
              <a:spcBef>
                <a:spcPts val="30"/>
              </a:spcBef>
            </a:pPr>
            <a:endParaRPr sz="2350">
              <a:latin typeface="Calibri"/>
              <a:cs typeface="Calibri"/>
            </a:endParaRPr>
          </a:p>
          <a:p>
            <a:pPr marL="1840230" marR="1419860">
              <a:lnSpc>
                <a:spcPct val="121000"/>
              </a:lnSpc>
              <a:spcBef>
                <a:spcPts val="5"/>
              </a:spcBef>
            </a:pPr>
            <a:r>
              <a:rPr sz="2000">
                <a:solidFill>
                  <a:srgbClr val="4E81BD"/>
                </a:solidFill>
                <a:latin typeface="Calibri"/>
                <a:cs typeface="Calibri"/>
              </a:rPr>
              <a:t>Ctrl</a:t>
            </a:r>
            <a:r>
              <a:rPr sz="2000" spc="-30">
                <a:solidFill>
                  <a:srgbClr val="4E81BD"/>
                </a:solidFill>
                <a:latin typeface="Calibri"/>
                <a:cs typeface="Calibri"/>
              </a:rPr>
              <a:t> </a:t>
            </a:r>
            <a:r>
              <a:rPr sz="2000">
                <a:solidFill>
                  <a:srgbClr val="4E81BD"/>
                </a:solidFill>
                <a:latin typeface="Calibri"/>
                <a:cs typeface="Calibri"/>
              </a:rPr>
              <a:t>+</a:t>
            </a:r>
            <a:r>
              <a:rPr sz="2000" spc="-30">
                <a:solidFill>
                  <a:srgbClr val="4E81BD"/>
                </a:solidFill>
                <a:latin typeface="Calibri"/>
                <a:cs typeface="Calibri"/>
              </a:rPr>
              <a:t> </a:t>
            </a:r>
            <a:r>
              <a:rPr sz="2000" spc="-10">
                <a:solidFill>
                  <a:srgbClr val="4E81BD"/>
                </a:solidFill>
                <a:latin typeface="Calibri"/>
                <a:cs typeface="Calibri"/>
              </a:rPr>
              <a:t>enter</a:t>
            </a:r>
            <a:r>
              <a:rPr sz="2000" spc="-30">
                <a:solidFill>
                  <a:srgbClr val="4E81BD"/>
                </a:solidFill>
                <a:latin typeface="Calibri"/>
                <a:cs typeface="Calibri"/>
              </a:rPr>
              <a:t> </a:t>
            </a:r>
            <a:r>
              <a:rPr sz="2000" spc="-5">
                <a:solidFill>
                  <a:srgbClr val="4E81BD"/>
                </a:solidFill>
                <a:latin typeface="Calibri"/>
                <a:cs typeface="Calibri"/>
              </a:rPr>
              <a:t>(Windows) </a:t>
            </a:r>
            <a:r>
              <a:rPr sz="2000" spc="-434">
                <a:solidFill>
                  <a:srgbClr val="4E81BD"/>
                </a:solidFill>
                <a:latin typeface="Calibri"/>
                <a:cs typeface="Calibri"/>
              </a:rPr>
              <a:t> </a:t>
            </a:r>
            <a:endParaRPr lang="en-US" sz="2000">
              <a:solidFill>
                <a:srgbClr val="000000"/>
              </a:solidFill>
              <a:latin typeface="Calibri"/>
              <a:cs typeface="Calibri"/>
            </a:endParaRPr>
          </a:p>
          <a:p>
            <a:pPr marL="1840230" marR="1419860">
              <a:lnSpc>
                <a:spcPct val="121000"/>
              </a:lnSpc>
              <a:spcBef>
                <a:spcPts val="5"/>
              </a:spcBef>
            </a:pPr>
            <a:r>
              <a:rPr sz="2000" spc="-5" err="1">
                <a:solidFill>
                  <a:srgbClr val="4E81BD"/>
                </a:solidFill>
                <a:latin typeface="Calibri"/>
                <a:cs typeface="Calibri"/>
              </a:rPr>
              <a:t>Cmd</a:t>
            </a:r>
            <a:r>
              <a:rPr sz="2000" spc="-15">
                <a:solidFill>
                  <a:srgbClr val="4E81BD"/>
                </a:solidFill>
                <a:latin typeface="Calibri"/>
                <a:cs typeface="Calibri"/>
              </a:rPr>
              <a:t> </a:t>
            </a:r>
            <a:r>
              <a:rPr sz="2000">
                <a:solidFill>
                  <a:srgbClr val="4E81BD"/>
                </a:solidFill>
                <a:latin typeface="Calibri"/>
                <a:cs typeface="Calibri"/>
              </a:rPr>
              <a:t>+</a:t>
            </a:r>
            <a:r>
              <a:rPr sz="2000" spc="-5">
                <a:solidFill>
                  <a:srgbClr val="4E81BD"/>
                </a:solidFill>
                <a:latin typeface="Calibri"/>
                <a:cs typeface="Calibri"/>
              </a:rPr>
              <a:t> </a:t>
            </a:r>
            <a:r>
              <a:rPr sz="2000" spc="-10">
                <a:solidFill>
                  <a:srgbClr val="4E81BD"/>
                </a:solidFill>
                <a:latin typeface="Calibri"/>
                <a:cs typeface="Calibri"/>
              </a:rPr>
              <a:t>return</a:t>
            </a:r>
            <a:r>
              <a:rPr sz="2000" spc="-15">
                <a:solidFill>
                  <a:srgbClr val="4E81BD"/>
                </a:solidFill>
                <a:latin typeface="Calibri"/>
                <a:cs typeface="Calibri"/>
              </a:rPr>
              <a:t> </a:t>
            </a:r>
            <a:r>
              <a:rPr sz="2000">
                <a:solidFill>
                  <a:srgbClr val="4E81BD"/>
                </a:solidFill>
                <a:latin typeface="Calibri"/>
                <a:cs typeface="Calibri"/>
              </a:rPr>
              <a:t>(Mac)</a:t>
            </a:r>
            <a:endParaRPr sz="2000">
              <a:latin typeface="Calibri"/>
              <a:cs typeface="Calibri"/>
            </a:endParaRPr>
          </a:p>
          <a:p>
            <a:pPr>
              <a:lnSpc>
                <a:spcPct val="100000"/>
              </a:lnSpc>
              <a:spcBef>
                <a:spcPts val="50"/>
              </a:spcBef>
            </a:pPr>
            <a:endParaRPr sz="2650">
              <a:latin typeface="Calibri"/>
              <a:cs typeface="Calibri"/>
            </a:endParaRPr>
          </a:p>
          <a:p>
            <a:pPr marL="926465">
              <a:lnSpc>
                <a:spcPct val="100000"/>
              </a:lnSpc>
            </a:pPr>
            <a:r>
              <a:rPr sz="2000" b="1" spc="-5">
                <a:latin typeface="Calibri"/>
                <a:cs typeface="Calibri"/>
              </a:rPr>
              <a:t>or</a:t>
            </a:r>
            <a:r>
              <a:rPr sz="2000" b="1" spc="-20">
                <a:latin typeface="Calibri"/>
                <a:cs typeface="Calibri"/>
              </a:rPr>
              <a:t> </a:t>
            </a:r>
            <a:r>
              <a:rPr sz="2000">
                <a:latin typeface="Calibri"/>
                <a:cs typeface="Calibri"/>
              </a:rPr>
              <a:t>click</a:t>
            </a:r>
            <a:r>
              <a:rPr sz="2000" spc="-15">
                <a:latin typeface="Calibri"/>
                <a:cs typeface="Calibri"/>
              </a:rPr>
              <a:t> </a:t>
            </a:r>
            <a:r>
              <a:rPr sz="2000">
                <a:latin typeface="Calibri"/>
                <a:cs typeface="Calibri"/>
              </a:rPr>
              <a:t>the</a:t>
            </a:r>
            <a:r>
              <a:rPr sz="2000" spc="-15">
                <a:latin typeface="Calibri"/>
                <a:cs typeface="Calibri"/>
              </a:rPr>
              <a:t> </a:t>
            </a:r>
            <a:r>
              <a:rPr sz="2000" spc="-5">
                <a:solidFill>
                  <a:srgbClr val="4E81BD"/>
                </a:solidFill>
                <a:latin typeface="Calibri"/>
                <a:cs typeface="Calibri"/>
              </a:rPr>
              <a:t>"Run"</a:t>
            </a:r>
            <a:r>
              <a:rPr sz="2000" spc="-20">
                <a:solidFill>
                  <a:srgbClr val="4E81BD"/>
                </a:solidFill>
                <a:latin typeface="Calibri"/>
                <a:cs typeface="Calibri"/>
              </a:rPr>
              <a:t> </a:t>
            </a:r>
            <a:r>
              <a:rPr sz="2000" spc="-10">
                <a:solidFill>
                  <a:srgbClr val="4E81BD"/>
                </a:solidFill>
                <a:latin typeface="Calibri"/>
                <a:cs typeface="Calibri"/>
              </a:rPr>
              <a:t>button</a:t>
            </a:r>
            <a:endParaRPr sz="2000">
              <a:latin typeface="Calibri"/>
              <a:cs typeface="Calibri"/>
            </a:endParaRPr>
          </a:p>
        </p:txBody>
      </p:sp>
      <p:sp>
        <p:nvSpPr>
          <p:cNvPr id="3" name="object 3"/>
          <p:cNvSpPr txBox="1"/>
          <p:nvPr/>
        </p:nvSpPr>
        <p:spPr>
          <a:xfrm>
            <a:off x="647504" y="4338828"/>
            <a:ext cx="7762875" cy="635000"/>
          </a:xfrm>
          <a:prstGeom prst="rect">
            <a:avLst/>
          </a:prstGeom>
        </p:spPr>
        <p:txBody>
          <a:bodyPr vert="horz" wrap="square" lIns="0" tIns="12700" rIns="0" bIns="0" rtlCol="0">
            <a:spAutoFit/>
          </a:bodyPr>
          <a:lstStyle/>
          <a:p>
            <a:pPr marL="12700" marR="5080">
              <a:lnSpc>
                <a:spcPct val="100000"/>
              </a:lnSpc>
              <a:spcBef>
                <a:spcPts val="100"/>
              </a:spcBef>
            </a:pPr>
            <a:r>
              <a:rPr sz="2000" spc="-5">
                <a:latin typeface="Calibri"/>
                <a:cs typeface="Calibri"/>
              </a:rPr>
              <a:t>Tip: Run </a:t>
            </a:r>
            <a:r>
              <a:rPr sz="2000" spc="-5">
                <a:solidFill>
                  <a:srgbClr val="4E81BD"/>
                </a:solidFill>
                <a:latin typeface="Calibri"/>
                <a:cs typeface="Calibri"/>
              </a:rPr>
              <a:t>part</a:t>
            </a:r>
            <a:r>
              <a:rPr sz="2000" spc="5">
                <a:solidFill>
                  <a:srgbClr val="4E81BD"/>
                </a:solidFill>
                <a:latin typeface="Calibri"/>
                <a:cs typeface="Calibri"/>
              </a:rPr>
              <a:t> </a:t>
            </a:r>
            <a:r>
              <a:rPr sz="2000" spc="-5">
                <a:solidFill>
                  <a:srgbClr val="4E81BD"/>
                </a:solidFill>
                <a:latin typeface="Calibri"/>
                <a:cs typeface="Calibri"/>
              </a:rPr>
              <a:t>of </a:t>
            </a:r>
            <a:r>
              <a:rPr sz="2000">
                <a:solidFill>
                  <a:srgbClr val="4E81BD"/>
                </a:solidFill>
                <a:latin typeface="Calibri"/>
                <a:cs typeface="Calibri"/>
              </a:rPr>
              <a:t>a</a:t>
            </a:r>
            <a:r>
              <a:rPr sz="2000" spc="5">
                <a:solidFill>
                  <a:srgbClr val="4E81BD"/>
                </a:solidFill>
                <a:latin typeface="Calibri"/>
                <a:cs typeface="Calibri"/>
              </a:rPr>
              <a:t> </a:t>
            </a:r>
            <a:r>
              <a:rPr sz="2000" spc="-5">
                <a:solidFill>
                  <a:srgbClr val="4E81BD"/>
                </a:solidFill>
                <a:latin typeface="Calibri"/>
                <a:cs typeface="Calibri"/>
              </a:rPr>
              <a:t>line</a:t>
            </a:r>
            <a:r>
              <a:rPr sz="2000">
                <a:solidFill>
                  <a:srgbClr val="4E81BD"/>
                </a:solidFill>
                <a:latin typeface="Calibri"/>
                <a:cs typeface="Calibri"/>
              </a:rPr>
              <a:t> </a:t>
            </a:r>
            <a:r>
              <a:rPr sz="2000" spc="-5">
                <a:latin typeface="Calibri"/>
                <a:cs typeface="Calibri"/>
              </a:rPr>
              <a:t>or</a:t>
            </a:r>
            <a:r>
              <a:rPr sz="2000" spc="5">
                <a:latin typeface="Calibri"/>
                <a:cs typeface="Calibri"/>
              </a:rPr>
              <a:t> </a:t>
            </a:r>
            <a:r>
              <a:rPr sz="2000" spc="-5">
                <a:solidFill>
                  <a:srgbClr val="4E81BD"/>
                </a:solidFill>
                <a:latin typeface="Calibri"/>
                <a:cs typeface="Calibri"/>
              </a:rPr>
              <a:t>multiple</a:t>
            </a:r>
            <a:r>
              <a:rPr sz="2000">
                <a:solidFill>
                  <a:srgbClr val="4E81BD"/>
                </a:solidFill>
                <a:latin typeface="Calibri"/>
                <a:cs typeface="Calibri"/>
              </a:rPr>
              <a:t> lines</a:t>
            </a:r>
            <a:r>
              <a:rPr sz="2000">
                <a:latin typeface="Calibri"/>
                <a:cs typeface="Calibri"/>
              </a:rPr>
              <a:t>:</a:t>
            </a:r>
            <a:r>
              <a:rPr sz="2000" spc="5">
                <a:latin typeface="Calibri"/>
                <a:cs typeface="Calibri"/>
              </a:rPr>
              <a:t> </a:t>
            </a:r>
            <a:r>
              <a:rPr sz="2000" spc="-5">
                <a:solidFill>
                  <a:srgbClr val="4E81BD"/>
                </a:solidFill>
                <a:latin typeface="Calibri"/>
                <a:cs typeface="Calibri"/>
              </a:rPr>
              <a:t>Highlight</a:t>
            </a:r>
            <a:r>
              <a:rPr sz="2000">
                <a:solidFill>
                  <a:srgbClr val="4E81BD"/>
                </a:solidFill>
                <a:latin typeface="Calibri"/>
                <a:cs typeface="Calibri"/>
              </a:rPr>
              <a:t> </a:t>
            </a:r>
            <a:r>
              <a:rPr sz="2000">
                <a:latin typeface="Calibri"/>
                <a:cs typeface="Calibri"/>
              </a:rPr>
              <a:t>the</a:t>
            </a:r>
            <a:r>
              <a:rPr sz="2000" spc="5">
                <a:latin typeface="Calibri"/>
                <a:cs typeface="Calibri"/>
              </a:rPr>
              <a:t> </a:t>
            </a:r>
            <a:r>
              <a:rPr sz="2000" spc="-5">
                <a:latin typeface="Calibri"/>
                <a:cs typeface="Calibri"/>
              </a:rPr>
              <a:t>code, </a:t>
            </a:r>
            <a:r>
              <a:rPr sz="2000">
                <a:latin typeface="Calibri"/>
                <a:cs typeface="Calibri"/>
              </a:rPr>
              <a:t>then </a:t>
            </a:r>
            <a:r>
              <a:rPr sz="2000" spc="-10">
                <a:latin typeface="Calibri"/>
                <a:cs typeface="Calibri"/>
              </a:rPr>
              <a:t>proceed</a:t>
            </a:r>
            <a:r>
              <a:rPr sz="2000" spc="-5">
                <a:latin typeface="Calibri"/>
                <a:cs typeface="Calibri"/>
              </a:rPr>
              <a:t> </a:t>
            </a:r>
            <a:r>
              <a:rPr sz="2000">
                <a:latin typeface="Calibri"/>
                <a:cs typeface="Calibri"/>
              </a:rPr>
              <a:t>as </a:t>
            </a:r>
            <a:r>
              <a:rPr sz="2000" spc="-434">
                <a:latin typeface="Calibri"/>
                <a:cs typeface="Calibri"/>
              </a:rPr>
              <a:t> </a:t>
            </a:r>
            <a:r>
              <a:rPr sz="2000" spc="-10">
                <a:latin typeface="Calibri"/>
                <a:cs typeface="Calibri"/>
              </a:rPr>
              <a:t>above</a:t>
            </a:r>
            <a:endParaRPr sz="2000">
              <a:latin typeface="Calibri"/>
              <a:cs typeface="Calibri"/>
            </a:endParaRPr>
          </a:p>
        </p:txBody>
      </p:sp>
      <p:sp>
        <p:nvSpPr>
          <p:cNvPr id="5" name="object 5"/>
          <p:cNvSpPr txBox="1">
            <a:spLocks noGrp="1"/>
          </p:cNvSpPr>
          <p:nvPr>
            <p:ph type="title"/>
          </p:nvPr>
        </p:nvSpPr>
        <p:spPr>
          <a:xfrm>
            <a:off x="383737" y="271779"/>
            <a:ext cx="8230086" cy="443711"/>
          </a:xfrm>
          <a:prstGeom prst="rect">
            <a:avLst/>
          </a:prstGeom>
        </p:spPr>
        <p:txBody>
          <a:bodyPr vert="horz" wrap="square" lIns="0" tIns="12700" rIns="0" bIns="0" rtlCol="0">
            <a:spAutoFit/>
          </a:bodyPr>
          <a:lstStyle/>
          <a:p>
            <a:pPr marL="12700">
              <a:lnSpc>
                <a:spcPct val="100000"/>
              </a:lnSpc>
              <a:spcBef>
                <a:spcPts val="100"/>
              </a:spcBef>
            </a:pPr>
            <a:r>
              <a:rPr sz="2800"/>
              <a:t>Send Code From a Script to the Console</a:t>
            </a:r>
          </a:p>
        </p:txBody>
      </p:sp>
      <p:sp>
        <p:nvSpPr>
          <p:cNvPr id="6" name="object 6"/>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34</a:t>
            </a:r>
          </a:p>
        </p:txBody>
      </p:sp>
    </p:spTree>
    <p:extLst>
      <p:ext uri="{BB962C8B-B14F-4D97-AF65-F5344CB8AC3E}">
        <p14:creationId xmlns:p14="http://schemas.microsoft.com/office/powerpoint/2010/main" val="2441102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949" y="1017523"/>
            <a:ext cx="8185150" cy="748282"/>
          </a:xfrm>
          <a:prstGeom prst="rect">
            <a:avLst/>
          </a:prstGeom>
        </p:spPr>
        <p:txBody>
          <a:bodyPr vert="horz" wrap="square" lIns="0" tIns="9525" rIns="0" bIns="0" rtlCol="0">
            <a:spAutoFit/>
          </a:bodyPr>
          <a:lstStyle/>
          <a:p>
            <a:pPr marL="285750" indent="-285750">
              <a:buFont typeface="Arial" panose="020B0604020202020204" pitchFamily="34" charset="0"/>
              <a:buChar char="•"/>
            </a:pPr>
            <a:r>
              <a:rPr lang="x-none" sz="2400" b="1"/>
              <a:t>Save a script: </a:t>
            </a:r>
            <a:r>
              <a:rPr lang="en-GB" sz="2400" spc="-5">
                <a:solidFill>
                  <a:srgbClr val="4F81BD"/>
                </a:solidFill>
                <a:latin typeface="Calibri"/>
                <a:cs typeface="Calibri"/>
              </a:rPr>
              <a:t>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Save </a:t>
            </a:r>
            <a:r>
              <a:rPr lang="en-GB" sz="2400" spc="-5">
                <a:latin typeface="Calibri"/>
                <a:cs typeface="Calibri"/>
              </a:rPr>
              <a:t>or</a:t>
            </a:r>
          </a:p>
          <a:p>
            <a:pPr marL="285750" indent="-285750">
              <a:buFont typeface="Arial" panose="020B0604020202020204" pitchFamily="34" charset="0"/>
              <a:buChar char="•"/>
            </a:pPr>
            <a:r>
              <a:rPr lang="x-none" sz="2400" b="1"/>
              <a:t>Close and open a script: </a:t>
            </a:r>
            <a:r>
              <a:rPr lang="en-GB" sz="2400" spc="-5">
                <a:solidFill>
                  <a:srgbClr val="4F81BD"/>
                </a:solidFill>
                <a:latin typeface="Calibri"/>
                <a:cs typeface="Calibri"/>
              </a:rPr>
              <a:t>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Close </a:t>
            </a:r>
            <a:r>
              <a:rPr lang="en-GB" sz="2400" spc="-5">
                <a:latin typeface="Calibri"/>
                <a:cs typeface="Calibri"/>
              </a:rPr>
              <a:t>and</a:t>
            </a:r>
            <a:r>
              <a:rPr lang="en-GB" sz="2400" spc="-5">
                <a:solidFill>
                  <a:srgbClr val="4F81BD"/>
                </a:solidFill>
                <a:latin typeface="Calibri"/>
                <a:cs typeface="Calibri"/>
              </a:rPr>
              <a:t> File </a:t>
            </a:r>
            <a:r>
              <a:rPr lang="en-GB" sz="2400">
                <a:solidFill>
                  <a:srgbClr val="4F81BD"/>
                </a:solidFill>
                <a:latin typeface="Calibri"/>
                <a:cs typeface="Calibri"/>
              </a:rPr>
              <a:t>&gt;</a:t>
            </a:r>
            <a:r>
              <a:rPr lang="en-GB" sz="2400" spc="-15">
                <a:solidFill>
                  <a:srgbClr val="4F81BD"/>
                </a:solidFill>
                <a:latin typeface="Calibri"/>
                <a:cs typeface="Calibri"/>
              </a:rPr>
              <a:t> </a:t>
            </a:r>
            <a:r>
              <a:rPr lang="en-GB" sz="2400" spc="-5">
                <a:solidFill>
                  <a:srgbClr val="4F81BD"/>
                </a:solidFill>
                <a:latin typeface="Calibri"/>
                <a:cs typeface="Calibri"/>
              </a:rPr>
              <a:t>Open File   </a:t>
            </a:r>
            <a:endParaRPr lang="x-none" sz="2400"/>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0019EF69-B0B0-844D-91F5-F1AB087DC30C}"/>
              </a:ext>
            </a:extLst>
          </p:cNvPr>
          <p:cNvSpPr txBox="1">
            <a:spLocks noGrp="1"/>
          </p:cNvSpPr>
          <p:nvPr>
            <p:ph type="title"/>
          </p:nvPr>
        </p:nvSpPr>
        <p:spPr>
          <a:xfrm>
            <a:off x="389800" y="271779"/>
            <a:ext cx="5553800" cy="566822"/>
          </a:xfrm>
          <a:prstGeom prst="rect">
            <a:avLst/>
          </a:prstGeom>
        </p:spPr>
        <p:txBody>
          <a:bodyPr vert="horz" wrap="square" lIns="0" tIns="12700" rIns="0" bIns="0" rtlCol="0">
            <a:spAutoFit/>
          </a:bodyPr>
          <a:lstStyle/>
          <a:p>
            <a:pPr marL="12700">
              <a:lnSpc>
                <a:spcPct val="100000"/>
              </a:lnSpc>
              <a:spcBef>
                <a:spcPts val="100"/>
              </a:spcBef>
            </a:pPr>
            <a:r>
              <a:rPr lang="fr-CH" sz="3600"/>
              <a:t>Save, close and open scripts</a:t>
            </a:r>
            <a:endParaRPr sz="3600"/>
          </a:p>
        </p:txBody>
      </p:sp>
      <p:sp>
        <p:nvSpPr>
          <p:cNvPr id="6" name="object 4">
            <a:extLst>
              <a:ext uri="{FF2B5EF4-FFF2-40B4-BE49-F238E27FC236}">
                <a16:creationId xmlns:a16="http://schemas.microsoft.com/office/drawing/2014/main" id="{FC5FA51E-7CD9-CF46-9BB5-315AD2EC5649}"/>
              </a:ext>
            </a:extLst>
          </p:cNvPr>
          <p:cNvSpPr txBox="1"/>
          <p:nvPr/>
        </p:nvSpPr>
        <p:spPr>
          <a:xfrm>
            <a:off x="591245" y="2974976"/>
            <a:ext cx="8302005" cy="3332194"/>
          </a:xfrm>
          <a:prstGeom prst="rect">
            <a:avLst/>
          </a:prstGeom>
          <a:solidFill>
            <a:srgbClr val="1F497D"/>
          </a:solidFill>
        </p:spPr>
        <p:txBody>
          <a:bodyPr vert="horz" wrap="square" lIns="0" tIns="80645" rIns="0" bIns="0" rtlCol="0" anchor="t">
            <a:spAutoFit/>
          </a:bodyPr>
          <a:lstStyle/>
          <a:p>
            <a:pPr marL="182880">
              <a:lnSpc>
                <a:spcPct val="100000"/>
              </a:lnSpc>
              <a:spcBef>
                <a:spcPts val="635"/>
              </a:spcBef>
            </a:pPr>
            <a:r>
              <a:rPr sz="2350" b="1" spc="-50">
                <a:solidFill>
                  <a:srgbClr val="F6F6F6"/>
                </a:solidFill>
                <a:latin typeface="Comic Sans MS"/>
                <a:cs typeface="Comic Sans MS"/>
              </a:rPr>
              <a:t>Tips:</a:t>
            </a:r>
            <a:endParaRPr sz="2350">
              <a:latin typeface="Comic Sans MS"/>
              <a:cs typeface="Comic Sans MS"/>
            </a:endParaRPr>
          </a:p>
          <a:p>
            <a:pPr marL="449580" marR="466725" indent="-266700">
              <a:lnSpc>
                <a:spcPct val="101899"/>
              </a:lnSpc>
              <a:spcBef>
                <a:spcPts val="565"/>
              </a:spcBef>
              <a:buClr>
                <a:srgbClr val="FFFFFF"/>
              </a:buClr>
              <a:buSzPct val="102127"/>
              <a:buFont typeface="Arial"/>
              <a:buChar char="•"/>
              <a:tabLst>
                <a:tab pos="448945" algn="l"/>
                <a:tab pos="449580" algn="l"/>
              </a:tabLst>
            </a:pPr>
            <a:r>
              <a:rPr sz="3525" b="1" spc="67" baseline="1182">
                <a:solidFill>
                  <a:srgbClr val="F6F6F6"/>
                </a:solidFill>
                <a:latin typeface="Comic Sans MS"/>
                <a:cs typeface="Comic Sans MS"/>
              </a:rPr>
              <a:t>M</a:t>
            </a:r>
            <a:r>
              <a:rPr sz="3525" b="1" spc="37" baseline="1182">
                <a:solidFill>
                  <a:srgbClr val="F6F6F6"/>
                </a:solidFill>
                <a:latin typeface="Comic Sans MS"/>
                <a:cs typeface="Comic Sans MS"/>
              </a:rPr>
              <a:t>os</a:t>
            </a:r>
            <a:r>
              <a:rPr sz="3525" b="1" spc="30" baseline="1182">
                <a:solidFill>
                  <a:srgbClr val="F6F6F6"/>
                </a:solidFill>
                <a:latin typeface="Comic Sans MS"/>
                <a:cs typeface="Comic Sans MS"/>
              </a:rPr>
              <a:t>t</a:t>
            </a:r>
            <a:r>
              <a:rPr sz="3525" b="1" spc="-450" baseline="1182">
                <a:solidFill>
                  <a:srgbClr val="F6F6F6"/>
                </a:solidFill>
                <a:latin typeface="Comic Sans MS"/>
                <a:cs typeface="Comic Sans MS"/>
              </a:rPr>
              <a:t> </a:t>
            </a:r>
            <a:r>
              <a:rPr sz="3525" b="1" spc="37" baseline="1182">
                <a:solidFill>
                  <a:srgbClr val="F6F6F6"/>
                </a:solidFill>
                <a:latin typeface="Comic Sans MS"/>
                <a:cs typeface="Comic Sans MS"/>
              </a:rPr>
              <a:t>of</a:t>
            </a:r>
            <a:r>
              <a:rPr sz="3525" b="1" spc="-457" baseline="1182">
                <a:solidFill>
                  <a:srgbClr val="F6F6F6"/>
                </a:solidFill>
                <a:latin typeface="Comic Sans MS"/>
                <a:cs typeface="Comic Sans MS"/>
              </a:rPr>
              <a:t> </a:t>
            </a:r>
            <a:r>
              <a:rPr sz="3525" b="1" spc="-75" baseline="1182">
                <a:solidFill>
                  <a:srgbClr val="F6F6F6"/>
                </a:solidFill>
                <a:latin typeface="Comic Sans MS"/>
                <a:cs typeface="Comic Sans MS"/>
              </a:rPr>
              <a:t>y</a:t>
            </a:r>
            <a:r>
              <a:rPr sz="3525" b="1" spc="37" baseline="1182">
                <a:solidFill>
                  <a:srgbClr val="F6F6F6"/>
                </a:solidFill>
                <a:latin typeface="Comic Sans MS"/>
                <a:cs typeface="Comic Sans MS"/>
              </a:rPr>
              <a:t>our</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cod</a:t>
            </a:r>
            <a:r>
              <a:rPr sz="3525" b="1" baseline="1182">
                <a:solidFill>
                  <a:srgbClr val="F6F6F6"/>
                </a:solidFill>
                <a:latin typeface="Comic Sans MS"/>
                <a:cs typeface="Comic Sans MS"/>
              </a:rPr>
              <a:t>e</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shou</a:t>
            </a:r>
            <a:r>
              <a:rPr sz="3525" b="1" spc="22" baseline="1182">
                <a:solidFill>
                  <a:srgbClr val="F6F6F6"/>
                </a:solidFill>
                <a:latin typeface="Comic Sans MS"/>
                <a:cs typeface="Comic Sans MS"/>
              </a:rPr>
              <a:t>l</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7" baseline="1182">
                <a:solidFill>
                  <a:srgbClr val="F6F6F6"/>
                </a:solidFill>
                <a:latin typeface="Comic Sans MS"/>
                <a:cs typeface="Comic Sans MS"/>
              </a:rPr>
              <a:t>b</a:t>
            </a:r>
            <a:r>
              <a:rPr sz="3525" b="1" baseline="1182">
                <a:solidFill>
                  <a:srgbClr val="F6F6F6"/>
                </a:solidFill>
                <a:latin typeface="Comic Sans MS"/>
                <a:cs typeface="Comic Sans MS"/>
              </a:rPr>
              <a:t>e</a:t>
            </a:r>
            <a:r>
              <a:rPr sz="3525" b="1" spc="-465" baseline="1182">
                <a:solidFill>
                  <a:srgbClr val="F6F6F6"/>
                </a:solidFill>
                <a:latin typeface="Comic Sans MS"/>
                <a:cs typeface="Comic Sans MS"/>
              </a:rPr>
              <a:t> </a:t>
            </a:r>
            <a:r>
              <a:rPr sz="3525" b="1" spc="37" baseline="1182">
                <a:solidFill>
                  <a:srgbClr val="F6F6F6"/>
                </a:solidFill>
                <a:latin typeface="Comic Sans MS"/>
                <a:cs typeface="Comic Sans MS"/>
              </a:rPr>
              <a:t>d</a:t>
            </a:r>
            <a:r>
              <a:rPr sz="3525" b="1" spc="-7" baseline="1182">
                <a:solidFill>
                  <a:srgbClr val="F6F6F6"/>
                </a:solidFill>
                <a:latin typeface="Comic Sans MS"/>
                <a:cs typeface="Comic Sans MS"/>
              </a:rPr>
              <a:t>e</a:t>
            </a:r>
            <a:r>
              <a:rPr sz="3525" b="1" spc="22" baseline="1182">
                <a:solidFill>
                  <a:srgbClr val="F6F6F6"/>
                </a:solidFill>
                <a:latin typeface="Comic Sans MS"/>
                <a:cs typeface="Comic Sans MS"/>
              </a:rPr>
              <a:t>v</a:t>
            </a:r>
            <a:r>
              <a:rPr sz="3525" b="1" spc="-7" baseline="1182">
                <a:solidFill>
                  <a:srgbClr val="F6F6F6"/>
                </a:solidFill>
                <a:latin typeface="Comic Sans MS"/>
                <a:cs typeface="Comic Sans MS"/>
              </a:rPr>
              <a:t>e</a:t>
            </a:r>
            <a:r>
              <a:rPr sz="3525" b="1" spc="22" baseline="1182">
                <a:solidFill>
                  <a:srgbClr val="F6F6F6"/>
                </a:solidFill>
                <a:latin typeface="Comic Sans MS"/>
                <a:cs typeface="Comic Sans MS"/>
              </a:rPr>
              <a:t>l</a:t>
            </a:r>
            <a:r>
              <a:rPr sz="3525" b="1" spc="37" baseline="1182">
                <a:solidFill>
                  <a:srgbClr val="F6F6F6"/>
                </a:solidFill>
                <a:latin typeface="Comic Sans MS"/>
                <a:cs typeface="Comic Sans MS"/>
              </a:rPr>
              <a:t>op</a:t>
            </a:r>
            <a:r>
              <a:rPr sz="3525" b="1" spc="-7" baseline="1182">
                <a:solidFill>
                  <a:srgbClr val="F6F6F6"/>
                </a:solidFill>
                <a:latin typeface="Comic Sans MS"/>
                <a:cs typeface="Comic Sans MS"/>
              </a:rPr>
              <a:t>e</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127" baseline="1182">
                <a:solidFill>
                  <a:srgbClr val="F6F6F6"/>
                </a:solidFill>
                <a:latin typeface="Comic Sans MS"/>
                <a:cs typeface="Comic Sans MS"/>
              </a:rPr>
              <a:t>a</a:t>
            </a:r>
            <a:r>
              <a:rPr sz="3525" b="1" spc="44" baseline="1182">
                <a:solidFill>
                  <a:srgbClr val="F6F6F6"/>
                </a:solidFill>
                <a:latin typeface="Comic Sans MS"/>
                <a:cs typeface="Comic Sans MS"/>
              </a:rPr>
              <a:t>n</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7" baseline="1182">
                <a:solidFill>
                  <a:srgbClr val="F6F6F6"/>
                </a:solidFill>
                <a:latin typeface="Comic Sans MS"/>
                <a:cs typeface="Comic Sans MS"/>
              </a:rPr>
              <a:t>s</a:t>
            </a:r>
            <a:r>
              <a:rPr sz="3525" b="1" spc="-127" baseline="1182">
                <a:solidFill>
                  <a:srgbClr val="F6F6F6"/>
                </a:solidFill>
                <a:latin typeface="Comic Sans MS"/>
                <a:cs typeface="Comic Sans MS"/>
              </a:rPr>
              <a:t>a</a:t>
            </a:r>
            <a:r>
              <a:rPr sz="3525" b="1" spc="22" baseline="1182">
                <a:solidFill>
                  <a:srgbClr val="F6F6F6"/>
                </a:solidFill>
                <a:latin typeface="Comic Sans MS"/>
                <a:cs typeface="Comic Sans MS"/>
              </a:rPr>
              <a:t>v</a:t>
            </a:r>
            <a:r>
              <a:rPr sz="3525" b="1" spc="-7" baseline="1182">
                <a:solidFill>
                  <a:srgbClr val="F6F6F6"/>
                </a:solidFill>
                <a:latin typeface="Comic Sans MS"/>
                <a:cs typeface="Comic Sans MS"/>
              </a:rPr>
              <a:t>e</a:t>
            </a:r>
            <a:r>
              <a:rPr sz="3525" b="1" spc="37" baseline="1182">
                <a:solidFill>
                  <a:srgbClr val="F6F6F6"/>
                </a:solidFill>
                <a:latin typeface="Comic Sans MS"/>
                <a:cs typeface="Comic Sans MS"/>
              </a:rPr>
              <a:t>d</a:t>
            </a:r>
            <a:r>
              <a:rPr sz="3525" b="1" spc="-457" baseline="1182">
                <a:solidFill>
                  <a:srgbClr val="F6F6F6"/>
                </a:solidFill>
                <a:latin typeface="Comic Sans MS"/>
                <a:cs typeface="Comic Sans MS"/>
              </a:rPr>
              <a:t> </a:t>
            </a:r>
            <a:r>
              <a:rPr sz="3525" b="1" spc="30" baseline="1182">
                <a:solidFill>
                  <a:srgbClr val="F6F6F6"/>
                </a:solidFill>
                <a:latin typeface="Comic Sans MS"/>
                <a:cs typeface="Comic Sans MS"/>
              </a:rPr>
              <a:t>in  </a:t>
            </a:r>
            <a:r>
              <a:rPr sz="2350" b="1" spc="-35">
                <a:solidFill>
                  <a:srgbClr val="F6F6F6"/>
                </a:solidFill>
                <a:latin typeface="Comic Sans MS"/>
                <a:cs typeface="Comic Sans MS"/>
              </a:rPr>
              <a:t>scripts.</a:t>
            </a:r>
            <a:endParaRPr sz="2350">
              <a:latin typeface="Comic Sans MS"/>
              <a:cs typeface="Comic Sans MS"/>
            </a:endParaRPr>
          </a:p>
          <a:p>
            <a:pPr>
              <a:lnSpc>
                <a:spcPct val="100000"/>
              </a:lnSpc>
              <a:spcBef>
                <a:spcPts val="10"/>
              </a:spcBef>
              <a:buClr>
                <a:srgbClr val="FFFFFF"/>
              </a:buClr>
              <a:buFont typeface="Arial"/>
              <a:buChar char="•"/>
            </a:pPr>
            <a:endParaRPr sz="2900">
              <a:latin typeface="Comic Sans MS"/>
              <a:cs typeface="Comic Sans MS"/>
            </a:endParaRPr>
          </a:p>
          <a:p>
            <a:pPr marL="632460" marR="221615" lvl="1" indent="-182880">
              <a:lnSpc>
                <a:spcPct val="101499"/>
              </a:lnSpc>
              <a:spcBef>
                <a:spcPts val="5"/>
              </a:spcBef>
              <a:buClr>
                <a:srgbClr val="FFFFFF"/>
              </a:buClr>
              <a:buSzPct val="102564"/>
              <a:buFont typeface="Arial"/>
              <a:buChar char="•"/>
              <a:tabLst>
                <a:tab pos="632460" algn="l"/>
              </a:tabLst>
            </a:pPr>
            <a:r>
              <a:rPr sz="2925" b="1" spc="44" baseline="1424">
                <a:solidFill>
                  <a:srgbClr val="F6F6F6"/>
                </a:solidFill>
                <a:latin typeface="Comic Sans MS"/>
                <a:cs typeface="Comic Sans MS"/>
              </a:rPr>
              <a:t>Y</a:t>
            </a:r>
            <a:r>
              <a:rPr sz="2925" b="1" spc="30" baseline="1424">
                <a:solidFill>
                  <a:srgbClr val="F6F6F6"/>
                </a:solidFill>
                <a:latin typeface="Comic Sans MS"/>
                <a:cs typeface="Comic Sans MS"/>
              </a:rPr>
              <a:t>o</a:t>
            </a:r>
            <a:r>
              <a:rPr sz="2925" b="1" spc="37" baseline="1424">
                <a:solidFill>
                  <a:srgbClr val="F6F6F6"/>
                </a:solidFill>
                <a:latin typeface="Comic Sans MS"/>
                <a:cs typeface="Comic Sans MS"/>
              </a:rPr>
              <a:t>u</a:t>
            </a:r>
            <a:r>
              <a:rPr sz="2925" b="1" spc="-375" baseline="1424">
                <a:solidFill>
                  <a:srgbClr val="F6F6F6"/>
                </a:solidFill>
                <a:latin typeface="Comic Sans MS"/>
                <a:cs typeface="Comic Sans MS"/>
              </a:rPr>
              <a:t> </a:t>
            </a:r>
            <a:r>
              <a:rPr sz="2925" b="1" spc="30" baseline="1424">
                <a:solidFill>
                  <a:srgbClr val="F6F6F6"/>
                </a:solidFill>
                <a:latin typeface="Comic Sans MS"/>
                <a:cs typeface="Comic Sans MS"/>
              </a:rPr>
              <a:t>c</a:t>
            </a:r>
            <a:r>
              <a:rPr sz="2925" b="1" spc="-97" baseline="1424">
                <a:solidFill>
                  <a:srgbClr val="F6F6F6"/>
                </a:solidFill>
                <a:latin typeface="Comic Sans MS"/>
                <a:cs typeface="Comic Sans MS"/>
              </a:rPr>
              <a:t>a</a:t>
            </a:r>
            <a:r>
              <a:rPr sz="2925" b="1" spc="37" baseline="1424">
                <a:solidFill>
                  <a:srgbClr val="F6F6F6"/>
                </a:solidFill>
                <a:latin typeface="Comic Sans MS"/>
                <a:cs typeface="Comic Sans MS"/>
              </a:rPr>
              <a:t>n</a:t>
            </a:r>
            <a:r>
              <a:rPr sz="2925" b="1" spc="-367" baseline="1424">
                <a:solidFill>
                  <a:srgbClr val="F6F6F6"/>
                </a:solidFill>
                <a:latin typeface="Comic Sans MS"/>
                <a:cs typeface="Comic Sans MS"/>
              </a:rPr>
              <a:t> </a:t>
            </a:r>
            <a:r>
              <a:rPr sz="2925" b="1" spc="7" baseline="1424">
                <a:solidFill>
                  <a:srgbClr val="F6F6F6"/>
                </a:solidFill>
                <a:latin typeface="Comic Sans MS"/>
                <a:cs typeface="Comic Sans MS"/>
              </a:rPr>
              <a:t>e</a:t>
            </a:r>
            <a:r>
              <a:rPr sz="2925" b="1" spc="44" baseline="1424">
                <a:solidFill>
                  <a:srgbClr val="F6F6F6"/>
                </a:solidFill>
                <a:latin typeface="Comic Sans MS"/>
                <a:cs typeface="Comic Sans MS"/>
              </a:rPr>
              <a:t>x</a:t>
            </a:r>
            <a:r>
              <a:rPr sz="2925" b="1" spc="7" baseline="1424">
                <a:solidFill>
                  <a:srgbClr val="F6F6F6"/>
                </a:solidFill>
                <a:latin typeface="Comic Sans MS"/>
                <a:cs typeface="Comic Sans MS"/>
              </a:rPr>
              <a:t>e</a:t>
            </a:r>
            <a:r>
              <a:rPr sz="2925" b="1" spc="30" baseline="1424">
                <a:solidFill>
                  <a:srgbClr val="F6F6F6"/>
                </a:solidFill>
                <a:latin typeface="Comic Sans MS"/>
                <a:cs typeface="Comic Sans MS"/>
              </a:rPr>
              <a:t>cu</a:t>
            </a:r>
            <a:r>
              <a:rPr sz="2925" b="1" spc="15" baseline="1424">
                <a:solidFill>
                  <a:srgbClr val="F6F6F6"/>
                </a:solidFill>
                <a:latin typeface="Comic Sans MS"/>
                <a:cs typeface="Comic Sans MS"/>
              </a:rPr>
              <a:t>t</a:t>
            </a:r>
            <a:r>
              <a:rPr sz="2925" b="1" spc="7" baseline="1424">
                <a:solidFill>
                  <a:srgbClr val="F6F6F6"/>
                </a:solidFill>
                <a:latin typeface="Comic Sans MS"/>
                <a:cs typeface="Comic Sans MS"/>
              </a:rPr>
              <a:t>e</a:t>
            </a:r>
            <a:r>
              <a:rPr sz="2925" b="1" spc="-352" baseline="1424">
                <a:solidFill>
                  <a:srgbClr val="F6F6F6"/>
                </a:solidFill>
                <a:latin typeface="Comic Sans MS"/>
                <a:cs typeface="Comic Sans MS"/>
              </a:rPr>
              <a:t> </a:t>
            </a:r>
            <a:r>
              <a:rPr sz="2925" b="1" spc="30" baseline="1424">
                <a:solidFill>
                  <a:srgbClr val="8EB4E3"/>
                </a:solidFill>
                <a:latin typeface="Comic Sans MS"/>
                <a:cs typeface="Comic Sans MS"/>
              </a:rPr>
              <a:t>individu</a:t>
            </a:r>
            <a:r>
              <a:rPr sz="2925" b="1" spc="-97" baseline="1424">
                <a:solidFill>
                  <a:srgbClr val="8EB4E3"/>
                </a:solidFill>
                <a:latin typeface="Comic Sans MS"/>
                <a:cs typeface="Comic Sans MS"/>
              </a:rPr>
              <a:t>a</a:t>
            </a:r>
            <a:r>
              <a:rPr sz="2925" b="1" spc="15" baseline="1424">
                <a:solidFill>
                  <a:srgbClr val="8EB4E3"/>
                </a:solidFill>
                <a:latin typeface="Comic Sans MS"/>
                <a:cs typeface="Comic Sans MS"/>
              </a:rPr>
              <a:t>l</a:t>
            </a:r>
            <a:r>
              <a:rPr sz="2925" b="1" spc="-367" baseline="1424">
                <a:solidFill>
                  <a:srgbClr val="8EB4E3"/>
                </a:solidFill>
                <a:latin typeface="Comic Sans MS"/>
                <a:cs typeface="Comic Sans MS"/>
              </a:rPr>
              <a:t> </a:t>
            </a:r>
            <a:r>
              <a:rPr sz="2925" b="1" spc="22" baseline="1424">
                <a:solidFill>
                  <a:srgbClr val="8EB4E3"/>
                </a:solidFill>
                <a:latin typeface="Comic Sans MS"/>
                <a:cs typeface="Comic Sans MS"/>
              </a:rPr>
              <a:t>lin</a:t>
            </a:r>
            <a:r>
              <a:rPr sz="2925" b="1" spc="7" baseline="1424">
                <a:solidFill>
                  <a:srgbClr val="8EB4E3"/>
                </a:solidFill>
                <a:latin typeface="Comic Sans MS"/>
                <a:cs typeface="Comic Sans MS"/>
              </a:rPr>
              <a:t>e</a:t>
            </a:r>
            <a:r>
              <a:rPr sz="2925" b="1" spc="30" baseline="1424">
                <a:solidFill>
                  <a:srgbClr val="8EB4E3"/>
                </a:solidFill>
                <a:latin typeface="Comic Sans MS"/>
                <a:cs typeface="Comic Sans MS"/>
              </a:rPr>
              <a:t>s</a:t>
            </a:r>
            <a:r>
              <a:rPr sz="2925" b="1" spc="-375" baseline="1424">
                <a:solidFill>
                  <a:srgbClr val="8EB4E3"/>
                </a:solidFill>
                <a:latin typeface="Comic Sans MS"/>
                <a:cs typeface="Comic Sans MS"/>
              </a:rPr>
              <a:t> </a:t>
            </a:r>
            <a:r>
              <a:rPr sz="2925" b="1" spc="30" baseline="1424">
                <a:solidFill>
                  <a:srgbClr val="F6F6F6"/>
                </a:solidFill>
                <a:latin typeface="Comic Sans MS"/>
                <a:cs typeface="Comic Sans MS"/>
              </a:rPr>
              <a:t>o</a:t>
            </a:r>
            <a:r>
              <a:rPr sz="2925" b="1" spc="37" baseline="1424">
                <a:solidFill>
                  <a:srgbClr val="F6F6F6"/>
                </a:solidFill>
                <a:latin typeface="Comic Sans MS"/>
                <a:cs typeface="Comic Sans MS"/>
              </a:rPr>
              <a:t>f</a:t>
            </a:r>
            <a:r>
              <a:rPr sz="2925" b="1" spc="-375" baseline="1424">
                <a:solidFill>
                  <a:srgbClr val="F6F6F6"/>
                </a:solidFill>
                <a:latin typeface="Comic Sans MS"/>
                <a:cs typeface="Comic Sans MS"/>
              </a:rPr>
              <a:t> </a:t>
            </a:r>
            <a:r>
              <a:rPr sz="2925" b="1" spc="30" baseline="1424">
                <a:solidFill>
                  <a:srgbClr val="F6F6F6"/>
                </a:solidFill>
                <a:latin typeface="Comic Sans MS"/>
                <a:cs typeface="Comic Sans MS"/>
              </a:rPr>
              <a:t>co</a:t>
            </a:r>
            <a:r>
              <a:rPr sz="2925" b="1" spc="37" baseline="1424">
                <a:solidFill>
                  <a:srgbClr val="F6F6F6"/>
                </a:solidFill>
                <a:latin typeface="Comic Sans MS"/>
                <a:cs typeface="Comic Sans MS"/>
              </a:rPr>
              <a:t>d</a:t>
            </a:r>
            <a:r>
              <a:rPr sz="2925" b="1" spc="7" baseline="1424">
                <a:solidFill>
                  <a:srgbClr val="F6F6F6"/>
                </a:solidFill>
                <a:latin typeface="Comic Sans MS"/>
                <a:cs typeface="Comic Sans MS"/>
              </a:rPr>
              <a:t>e</a:t>
            </a:r>
            <a:r>
              <a:rPr sz="2925" b="1" spc="-367" baseline="1424">
                <a:solidFill>
                  <a:srgbClr val="F6F6F6"/>
                </a:solidFill>
                <a:latin typeface="Comic Sans MS"/>
                <a:cs typeface="Comic Sans MS"/>
              </a:rPr>
              <a:t> </a:t>
            </a:r>
            <a:r>
              <a:rPr sz="2925" b="1" spc="30" baseline="1424">
                <a:solidFill>
                  <a:srgbClr val="8EB4E3"/>
                </a:solidFill>
                <a:latin typeface="Comic Sans MS"/>
                <a:cs typeface="Comic Sans MS"/>
              </a:rPr>
              <a:t>in</a:t>
            </a:r>
            <a:r>
              <a:rPr sz="2925" b="1" spc="15" baseline="1424">
                <a:solidFill>
                  <a:srgbClr val="8EB4E3"/>
                </a:solidFill>
                <a:latin typeface="Comic Sans MS"/>
                <a:cs typeface="Comic Sans MS"/>
              </a:rPr>
              <a:t>t</a:t>
            </a:r>
            <a:r>
              <a:rPr sz="2925" b="1" spc="7" baseline="1424">
                <a:solidFill>
                  <a:srgbClr val="8EB4E3"/>
                </a:solidFill>
                <a:latin typeface="Comic Sans MS"/>
                <a:cs typeface="Comic Sans MS"/>
              </a:rPr>
              <a:t>e</a:t>
            </a:r>
            <a:r>
              <a:rPr sz="2925" b="1" spc="-30" baseline="1424">
                <a:solidFill>
                  <a:srgbClr val="8EB4E3"/>
                </a:solidFill>
                <a:latin typeface="Comic Sans MS"/>
                <a:cs typeface="Comic Sans MS"/>
              </a:rPr>
              <a:t>r</a:t>
            </a:r>
            <a:r>
              <a:rPr sz="2925" b="1" spc="-37" baseline="1424">
                <a:solidFill>
                  <a:srgbClr val="8EB4E3"/>
                </a:solidFill>
                <a:latin typeface="Comic Sans MS"/>
                <a:cs typeface="Comic Sans MS"/>
              </a:rPr>
              <a:t>a</a:t>
            </a:r>
            <a:r>
              <a:rPr sz="2925" b="1" spc="30" baseline="1424">
                <a:solidFill>
                  <a:srgbClr val="8EB4E3"/>
                </a:solidFill>
                <a:latin typeface="Comic Sans MS"/>
                <a:cs typeface="Comic Sans MS"/>
              </a:rPr>
              <a:t>c</a:t>
            </a:r>
            <a:r>
              <a:rPr sz="2925" b="1" spc="15" baseline="1424">
                <a:solidFill>
                  <a:srgbClr val="8EB4E3"/>
                </a:solidFill>
                <a:latin typeface="Comic Sans MS"/>
                <a:cs typeface="Comic Sans MS"/>
              </a:rPr>
              <a:t>tive</a:t>
            </a:r>
            <a:r>
              <a:rPr sz="2925" b="1" spc="-22" baseline="1424">
                <a:solidFill>
                  <a:srgbClr val="8EB4E3"/>
                </a:solidFill>
                <a:latin typeface="Comic Sans MS"/>
                <a:cs typeface="Comic Sans MS"/>
              </a:rPr>
              <a:t>ly</a:t>
            </a:r>
            <a:r>
              <a:rPr sz="2925" b="1" spc="-375" baseline="1424">
                <a:solidFill>
                  <a:srgbClr val="8EB4E3"/>
                </a:solidFill>
                <a:latin typeface="Comic Sans MS"/>
                <a:cs typeface="Comic Sans MS"/>
              </a:rPr>
              <a:t> </a:t>
            </a:r>
            <a:r>
              <a:rPr sz="2925" b="1" spc="52" baseline="1424">
                <a:solidFill>
                  <a:srgbClr val="F6F6F6"/>
                </a:solidFill>
                <a:latin typeface="Comic Sans MS"/>
                <a:cs typeface="Comic Sans MS"/>
              </a:rPr>
              <a:t>wh</a:t>
            </a:r>
            <a:r>
              <a:rPr sz="2925" b="1" spc="15" baseline="1424">
                <a:solidFill>
                  <a:srgbClr val="F6F6F6"/>
                </a:solidFill>
                <a:latin typeface="Comic Sans MS"/>
                <a:cs typeface="Comic Sans MS"/>
              </a:rPr>
              <a:t>il</a:t>
            </a:r>
            <a:r>
              <a:rPr sz="2925" b="1" spc="7" baseline="1424">
                <a:solidFill>
                  <a:srgbClr val="F6F6F6"/>
                </a:solidFill>
                <a:latin typeface="Comic Sans MS"/>
                <a:cs typeface="Comic Sans MS"/>
              </a:rPr>
              <a:t>e</a:t>
            </a:r>
            <a:r>
              <a:rPr sz="2925" b="1" spc="-367" baseline="1424">
                <a:solidFill>
                  <a:srgbClr val="F6F6F6"/>
                </a:solidFill>
                <a:latin typeface="Comic Sans MS"/>
                <a:cs typeface="Comic Sans MS"/>
              </a:rPr>
              <a:t> </a:t>
            </a:r>
            <a:r>
              <a:rPr sz="2925" b="1" spc="-67" baseline="1424">
                <a:solidFill>
                  <a:srgbClr val="F6F6F6"/>
                </a:solidFill>
                <a:latin typeface="Comic Sans MS"/>
                <a:cs typeface="Comic Sans MS"/>
              </a:rPr>
              <a:t>y</a:t>
            </a:r>
            <a:r>
              <a:rPr sz="2925" b="1" spc="30" baseline="1424">
                <a:solidFill>
                  <a:srgbClr val="F6F6F6"/>
                </a:solidFill>
                <a:latin typeface="Comic Sans MS"/>
                <a:cs typeface="Comic Sans MS"/>
              </a:rPr>
              <a:t>ou  </a:t>
            </a:r>
            <a:r>
              <a:rPr sz="1950" b="1" spc="-20">
                <a:solidFill>
                  <a:srgbClr val="F6F6F6"/>
                </a:solidFill>
                <a:latin typeface="Comic Sans MS"/>
                <a:cs typeface="Comic Sans MS"/>
              </a:rPr>
              <a:t>ar</a:t>
            </a:r>
            <a:r>
              <a:rPr sz="1950" b="1" spc="5">
                <a:solidFill>
                  <a:srgbClr val="F6F6F6"/>
                </a:solidFill>
                <a:latin typeface="Comic Sans MS"/>
                <a:cs typeface="Comic Sans MS"/>
              </a:rPr>
              <a:t>e</a:t>
            </a:r>
            <a:r>
              <a:rPr sz="1950" b="1" spc="-240">
                <a:solidFill>
                  <a:srgbClr val="F6F6F6"/>
                </a:solidFill>
                <a:latin typeface="Comic Sans MS"/>
                <a:cs typeface="Comic Sans MS"/>
              </a:rPr>
              <a:t> </a:t>
            </a:r>
            <a:r>
              <a:rPr sz="1950" b="1" spc="35">
                <a:solidFill>
                  <a:srgbClr val="F6F6F6"/>
                </a:solidFill>
                <a:latin typeface="Comic Sans MS"/>
                <a:cs typeface="Comic Sans MS"/>
              </a:rPr>
              <a:t>w</a:t>
            </a:r>
            <a:r>
              <a:rPr sz="1950" b="1" spc="15">
                <a:solidFill>
                  <a:srgbClr val="F6F6F6"/>
                </a:solidFill>
                <a:latin typeface="Comic Sans MS"/>
                <a:cs typeface="Comic Sans MS"/>
              </a:rPr>
              <a:t>ri</a:t>
            </a:r>
            <a:r>
              <a:rPr sz="1950" b="1" spc="10">
                <a:solidFill>
                  <a:srgbClr val="F6F6F6"/>
                </a:solidFill>
                <a:latin typeface="Comic Sans MS"/>
                <a:cs typeface="Comic Sans MS"/>
              </a:rPr>
              <a:t>t</a:t>
            </a:r>
            <a:r>
              <a:rPr sz="1950" b="1" spc="20">
                <a:solidFill>
                  <a:srgbClr val="F6F6F6"/>
                </a:solidFill>
                <a:latin typeface="Comic Sans MS"/>
                <a:cs typeface="Comic Sans MS"/>
              </a:rPr>
              <a:t>ing</a:t>
            </a:r>
            <a:r>
              <a:rPr sz="1950" b="1" spc="-245">
                <a:solidFill>
                  <a:srgbClr val="F6F6F6"/>
                </a:solidFill>
                <a:latin typeface="Comic Sans MS"/>
                <a:cs typeface="Comic Sans MS"/>
              </a:rPr>
              <a:t> </a:t>
            </a:r>
            <a:r>
              <a:rPr sz="1950" b="1" spc="10">
                <a:solidFill>
                  <a:srgbClr val="F6F6F6"/>
                </a:solidFill>
                <a:latin typeface="Comic Sans MS"/>
                <a:cs typeface="Comic Sans MS"/>
              </a:rPr>
              <a:t>it</a:t>
            </a:r>
            <a:r>
              <a:rPr sz="1950" b="1" spc="-350">
                <a:solidFill>
                  <a:srgbClr val="F6F6F6"/>
                </a:solidFill>
                <a:latin typeface="Comic Sans MS"/>
                <a:cs typeface="Comic Sans MS"/>
              </a:rPr>
              <a:t>.</a:t>
            </a:r>
            <a:endParaRPr sz="1950">
              <a:latin typeface="Comic Sans MS"/>
              <a:cs typeface="Comic Sans MS"/>
            </a:endParaRPr>
          </a:p>
          <a:p>
            <a:pPr marL="632460" marR="1424940" lvl="1" indent="-182880">
              <a:lnSpc>
                <a:spcPct val="101499"/>
              </a:lnSpc>
              <a:spcBef>
                <a:spcPts val="455"/>
              </a:spcBef>
              <a:buClr>
                <a:srgbClr val="FFFFFF"/>
              </a:buClr>
              <a:buSzPct val="102564"/>
              <a:buFont typeface="Arial"/>
              <a:buChar char="•"/>
              <a:tabLst>
                <a:tab pos="632460" algn="l"/>
              </a:tabLst>
            </a:pPr>
            <a:r>
              <a:rPr sz="2900" b="1" spc="44" baseline="1424">
                <a:solidFill>
                  <a:srgbClr val="F6F6F6"/>
                </a:solidFill>
                <a:latin typeface="Comic Sans MS"/>
                <a:cs typeface="Comic Sans MS"/>
              </a:rPr>
              <a:t>Y</a:t>
            </a:r>
            <a:r>
              <a:rPr sz="2900" b="1" spc="30" baseline="1424">
                <a:solidFill>
                  <a:srgbClr val="F6F6F6"/>
                </a:solidFill>
                <a:latin typeface="Comic Sans MS"/>
                <a:cs typeface="Comic Sans MS"/>
              </a:rPr>
              <a:t>o</a:t>
            </a:r>
            <a:r>
              <a:rPr sz="2900" b="1" spc="37" baseline="1424">
                <a:solidFill>
                  <a:srgbClr val="F6F6F6"/>
                </a:solidFill>
                <a:latin typeface="Comic Sans MS"/>
                <a:cs typeface="Comic Sans MS"/>
              </a:rPr>
              <a:t>u</a:t>
            </a:r>
            <a:r>
              <a:rPr sz="2900" b="1" spc="-375" baseline="1424">
                <a:solidFill>
                  <a:srgbClr val="F6F6F6"/>
                </a:solidFill>
                <a:latin typeface="Comic Sans MS"/>
                <a:cs typeface="Comic Sans MS"/>
              </a:rPr>
              <a:t> </a:t>
            </a:r>
            <a:r>
              <a:rPr sz="2900" b="1" spc="30" baseline="1424">
                <a:solidFill>
                  <a:srgbClr val="F6F6F6"/>
                </a:solidFill>
                <a:latin typeface="Comic Sans MS"/>
                <a:cs typeface="Comic Sans MS"/>
              </a:rPr>
              <a:t>c</a:t>
            </a:r>
            <a:r>
              <a:rPr sz="2900" b="1" spc="-97" baseline="1424">
                <a:solidFill>
                  <a:srgbClr val="F6F6F6"/>
                </a:solidFill>
                <a:latin typeface="Comic Sans MS"/>
                <a:cs typeface="Comic Sans MS"/>
              </a:rPr>
              <a:t>a</a:t>
            </a:r>
            <a:r>
              <a:rPr sz="2900" b="1" spc="37" baseline="1424">
                <a:solidFill>
                  <a:srgbClr val="F6F6F6"/>
                </a:solidFill>
                <a:latin typeface="Comic Sans MS"/>
                <a:cs typeface="Comic Sans MS"/>
              </a:rPr>
              <a:t>n</a:t>
            </a:r>
            <a:r>
              <a:rPr sz="2900" b="1" spc="-367" baseline="1424">
                <a:solidFill>
                  <a:srgbClr val="F6F6F6"/>
                </a:solidFill>
                <a:latin typeface="Comic Sans MS"/>
                <a:cs typeface="Comic Sans MS"/>
              </a:rPr>
              <a:t> </a:t>
            </a:r>
            <a:r>
              <a:rPr sz="2900" b="1" spc="30" baseline="1424">
                <a:solidFill>
                  <a:srgbClr val="F6F6F6"/>
                </a:solidFill>
                <a:latin typeface="Comic Sans MS"/>
                <a:cs typeface="Comic Sans MS"/>
              </a:rPr>
              <a:t>ru</a:t>
            </a:r>
            <a:r>
              <a:rPr sz="2900" b="1" spc="37" baseline="1424">
                <a:solidFill>
                  <a:srgbClr val="F6F6F6"/>
                </a:solidFill>
                <a:latin typeface="Comic Sans MS"/>
                <a:cs typeface="Comic Sans MS"/>
              </a:rPr>
              <a:t>n</a:t>
            </a:r>
            <a:r>
              <a:rPr sz="2900" b="1" spc="-359" baseline="1424">
                <a:solidFill>
                  <a:srgbClr val="F6F6F6"/>
                </a:solidFill>
                <a:latin typeface="Comic Sans MS"/>
                <a:cs typeface="Comic Sans MS"/>
              </a:rPr>
              <a:t> </a:t>
            </a:r>
            <a:r>
              <a:rPr sz="2900" b="1" spc="22" baseline="1424">
                <a:solidFill>
                  <a:srgbClr val="8EB4E3"/>
                </a:solidFill>
                <a:latin typeface="Comic Sans MS"/>
                <a:cs typeface="Comic Sans MS"/>
              </a:rPr>
              <a:t>t</a:t>
            </a:r>
            <a:r>
              <a:rPr sz="2900" b="1" spc="44" baseline="1424">
                <a:solidFill>
                  <a:srgbClr val="8EB4E3"/>
                </a:solidFill>
                <a:latin typeface="Comic Sans MS"/>
                <a:cs typeface="Comic Sans MS"/>
              </a:rPr>
              <a:t>h</a:t>
            </a:r>
            <a:r>
              <a:rPr sz="2900" b="1" spc="7" baseline="1424">
                <a:solidFill>
                  <a:srgbClr val="8EB4E3"/>
                </a:solidFill>
                <a:latin typeface="Comic Sans MS"/>
                <a:cs typeface="Comic Sans MS"/>
              </a:rPr>
              <a:t>e</a:t>
            </a:r>
            <a:r>
              <a:rPr sz="2900" b="1" spc="-367" baseline="1424">
                <a:solidFill>
                  <a:srgbClr val="8EB4E3"/>
                </a:solidFill>
                <a:latin typeface="Comic Sans MS"/>
                <a:cs typeface="Comic Sans MS"/>
              </a:rPr>
              <a:t> </a:t>
            </a:r>
            <a:r>
              <a:rPr sz="2900" b="1" spc="7" baseline="1424">
                <a:solidFill>
                  <a:srgbClr val="8EB4E3"/>
                </a:solidFill>
                <a:latin typeface="Comic Sans MS"/>
                <a:cs typeface="Comic Sans MS"/>
              </a:rPr>
              <a:t>e</a:t>
            </a:r>
            <a:r>
              <a:rPr sz="2900" b="1" spc="37" baseline="1424">
                <a:solidFill>
                  <a:srgbClr val="8EB4E3"/>
                </a:solidFill>
                <a:latin typeface="Comic Sans MS"/>
                <a:cs typeface="Comic Sans MS"/>
              </a:rPr>
              <a:t>n</a:t>
            </a:r>
            <a:r>
              <a:rPr sz="2900" b="1" spc="22" baseline="1424">
                <a:solidFill>
                  <a:srgbClr val="8EB4E3"/>
                </a:solidFill>
                <a:latin typeface="Comic Sans MS"/>
                <a:cs typeface="Comic Sans MS"/>
              </a:rPr>
              <a:t>tir</a:t>
            </a:r>
            <a:r>
              <a:rPr sz="2900" b="1" spc="7" baseline="1424">
                <a:solidFill>
                  <a:srgbClr val="8EB4E3"/>
                </a:solidFill>
                <a:latin typeface="Comic Sans MS"/>
                <a:cs typeface="Comic Sans MS"/>
              </a:rPr>
              <a:t>e</a:t>
            </a:r>
            <a:r>
              <a:rPr sz="2900" b="1" spc="-367" baseline="1424">
                <a:solidFill>
                  <a:srgbClr val="8EB4E3"/>
                </a:solidFill>
                <a:latin typeface="Comic Sans MS"/>
                <a:cs typeface="Comic Sans MS"/>
              </a:rPr>
              <a:t> </a:t>
            </a:r>
            <a:r>
              <a:rPr sz="2900" b="1" spc="30" baseline="1424">
                <a:solidFill>
                  <a:srgbClr val="8EB4E3"/>
                </a:solidFill>
                <a:latin typeface="Comic Sans MS"/>
                <a:cs typeface="Comic Sans MS"/>
              </a:rPr>
              <a:t>sc</a:t>
            </a:r>
            <a:r>
              <a:rPr sz="2900" b="1" spc="22" baseline="1424">
                <a:solidFill>
                  <a:srgbClr val="8EB4E3"/>
                </a:solidFill>
                <a:latin typeface="Comic Sans MS"/>
                <a:cs typeface="Comic Sans MS"/>
              </a:rPr>
              <a:t>ri</a:t>
            </a:r>
            <a:r>
              <a:rPr sz="2900" b="1" spc="44" baseline="1424">
                <a:solidFill>
                  <a:srgbClr val="8EB4E3"/>
                </a:solidFill>
                <a:latin typeface="Comic Sans MS"/>
                <a:cs typeface="Comic Sans MS"/>
              </a:rPr>
              <a:t>p</a:t>
            </a:r>
            <a:r>
              <a:rPr sz="2900" b="1" spc="30" baseline="1424">
                <a:solidFill>
                  <a:srgbClr val="8EB4E3"/>
                </a:solidFill>
                <a:latin typeface="Comic Sans MS"/>
                <a:cs typeface="Comic Sans MS"/>
              </a:rPr>
              <a:t>t</a:t>
            </a:r>
            <a:r>
              <a:rPr sz="2900" b="1" spc="-382" baseline="1424">
                <a:solidFill>
                  <a:srgbClr val="8EB4E3"/>
                </a:solidFill>
                <a:latin typeface="Comic Sans MS"/>
                <a:cs typeface="Comic Sans MS"/>
              </a:rPr>
              <a:t> </a:t>
            </a:r>
            <a:r>
              <a:rPr lang="fr-CH" sz="2900" b="1" spc="-30" baseline="1424">
                <a:solidFill>
                  <a:srgbClr val="F6F6F6"/>
                </a:solidFill>
                <a:latin typeface="Comic Sans MS"/>
                <a:cs typeface="Comic Sans MS"/>
              </a:rPr>
              <a:t>once </a:t>
            </a:r>
            <a:r>
              <a:rPr sz="2900" b="1" spc="22" baseline="1424">
                <a:solidFill>
                  <a:srgbClr val="F6F6F6"/>
                </a:solidFill>
                <a:latin typeface="Comic Sans MS"/>
                <a:cs typeface="Comic Sans MS"/>
              </a:rPr>
              <a:t>it</a:t>
            </a:r>
            <a:r>
              <a:rPr sz="2900" b="1" spc="-375" baseline="1424">
                <a:solidFill>
                  <a:srgbClr val="F6F6F6"/>
                </a:solidFill>
                <a:latin typeface="Comic Sans MS"/>
                <a:cs typeface="Comic Sans MS"/>
              </a:rPr>
              <a:t> </a:t>
            </a:r>
            <a:r>
              <a:rPr sz="2900" b="1" spc="22" baseline="1424">
                <a:solidFill>
                  <a:srgbClr val="F6F6F6"/>
                </a:solidFill>
                <a:latin typeface="Comic Sans MS"/>
                <a:cs typeface="Comic Sans MS"/>
              </a:rPr>
              <a:t>is</a:t>
            </a:r>
            <a:r>
              <a:rPr sz="2900" b="1" spc="-367" baseline="1424">
                <a:solidFill>
                  <a:srgbClr val="F6F6F6"/>
                </a:solidFill>
                <a:latin typeface="Comic Sans MS"/>
                <a:cs typeface="Comic Sans MS"/>
              </a:rPr>
              <a:t> </a:t>
            </a:r>
            <a:r>
              <a:rPr lang="fr-CH" sz="2900" b="1" spc="30" baseline="1424" err="1">
                <a:solidFill>
                  <a:srgbClr val="F6F6F6"/>
                </a:solidFill>
                <a:latin typeface="Comic Sans MS"/>
                <a:cs typeface="Comic Sans MS"/>
              </a:rPr>
              <a:t>ready</a:t>
            </a:r>
            <a:r>
              <a:rPr lang="fr-CH" sz="2900" b="1" spc="30" baseline="1424">
                <a:solidFill>
                  <a:srgbClr val="F6F6F6"/>
                </a:solidFill>
                <a:latin typeface="Comic Sans MS"/>
                <a:cs typeface="Comic Sans MS"/>
              </a:rPr>
              <a:t> </a:t>
            </a:r>
            <a:r>
              <a:rPr sz="2900" b="1" spc="-30" baseline="1424">
                <a:solidFill>
                  <a:srgbClr val="F6F6F6"/>
                </a:solidFill>
                <a:latin typeface="Comic Sans MS"/>
                <a:cs typeface="Comic Sans MS"/>
              </a:rPr>
              <a:t>a</a:t>
            </a:r>
            <a:r>
              <a:rPr sz="2900" b="1" spc="-22" baseline="1424">
                <a:solidFill>
                  <a:srgbClr val="F6F6F6"/>
                </a:solidFill>
                <a:latin typeface="Comic Sans MS"/>
                <a:cs typeface="Comic Sans MS"/>
              </a:rPr>
              <a:t>n</a:t>
            </a:r>
            <a:r>
              <a:rPr sz="2900" b="1" spc="30" baseline="1424">
                <a:solidFill>
                  <a:srgbClr val="F6F6F6"/>
                </a:solidFill>
                <a:latin typeface="Comic Sans MS"/>
                <a:cs typeface="Comic Sans MS"/>
              </a:rPr>
              <a:t>d </a:t>
            </a:r>
            <a:r>
              <a:rPr sz="1950" b="1" spc="-20">
                <a:solidFill>
                  <a:srgbClr val="F6F6F6"/>
                </a:solidFill>
                <a:latin typeface="Comic Sans MS"/>
                <a:cs typeface="Comic Sans MS"/>
              </a:rPr>
              <a:t>debugged.</a:t>
            </a:r>
          </a:p>
          <a:p>
            <a:pPr marL="632460" marR="1424940" lvl="1" indent="-182880">
              <a:lnSpc>
                <a:spcPct val="101499"/>
              </a:lnSpc>
              <a:spcBef>
                <a:spcPts val="455"/>
              </a:spcBef>
              <a:buClr>
                <a:srgbClr val="FFFFFF"/>
              </a:buClr>
              <a:buSzPct val="102564"/>
              <a:buFont typeface="Arial"/>
              <a:buChar char="•"/>
              <a:tabLst>
                <a:tab pos="632460" algn="l"/>
              </a:tabLst>
            </a:pPr>
            <a:endParaRPr lang="en-US" sz="1950" b="1" spc="-20">
              <a:solidFill>
                <a:srgbClr val="F6F6F6"/>
              </a:solidFill>
              <a:latin typeface="Comic Sans MS"/>
              <a:cs typeface="Comic Sans MS"/>
            </a:endParaRPr>
          </a:p>
        </p:txBody>
      </p:sp>
      <p:pic>
        <p:nvPicPr>
          <p:cNvPr id="3" name="Picture 2">
            <a:extLst>
              <a:ext uri="{FF2B5EF4-FFF2-40B4-BE49-F238E27FC236}">
                <a16:creationId xmlns:a16="http://schemas.microsoft.com/office/drawing/2014/main" id="{3CD80F4B-5336-7E4A-8EE8-685B8FC4EA03}"/>
              </a:ext>
            </a:extLst>
          </p:cNvPr>
          <p:cNvPicPr>
            <a:picLocks noChangeAspect="1"/>
          </p:cNvPicPr>
          <p:nvPr/>
        </p:nvPicPr>
        <p:blipFill>
          <a:blip r:embed="rId2"/>
          <a:stretch>
            <a:fillRect/>
          </a:stretch>
        </p:blipFill>
        <p:spPr>
          <a:xfrm>
            <a:off x="4190424" y="1052754"/>
            <a:ext cx="292100" cy="292100"/>
          </a:xfrm>
          <a:prstGeom prst="rect">
            <a:avLst/>
          </a:prstGeom>
        </p:spPr>
      </p:pic>
    </p:spTree>
    <p:extLst>
      <p:ext uri="{BB962C8B-B14F-4D97-AF65-F5344CB8AC3E}">
        <p14:creationId xmlns:p14="http://schemas.microsoft.com/office/powerpoint/2010/main" val="38265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A93E-E0CE-66C4-ED3E-F4E9885A9E74}"/>
              </a:ext>
            </a:extLst>
          </p:cNvPr>
          <p:cNvSpPr>
            <a:spLocks noGrp="1"/>
          </p:cNvSpPr>
          <p:nvPr>
            <p:ph type="title"/>
          </p:nvPr>
        </p:nvSpPr>
        <p:spPr>
          <a:xfrm>
            <a:off x="364243" y="271683"/>
            <a:ext cx="8984152" cy="615553"/>
          </a:xfrm>
        </p:spPr>
        <p:txBody>
          <a:bodyPr wrap="square" lIns="0" tIns="0" rIns="0" bIns="0" anchor="t">
            <a:spAutoFit/>
          </a:bodyPr>
          <a:lstStyle/>
          <a:p>
            <a:r>
              <a:rPr lang="en-US" dirty="0">
                <a:ea typeface="Calibri"/>
              </a:rPr>
              <a:t>Let's work with the provided script!</a:t>
            </a:r>
            <a:endParaRPr lang="en-US" dirty="0"/>
          </a:p>
        </p:txBody>
      </p:sp>
      <p:sp>
        <p:nvSpPr>
          <p:cNvPr id="3" name="Text Placeholder 2">
            <a:extLst>
              <a:ext uri="{FF2B5EF4-FFF2-40B4-BE49-F238E27FC236}">
                <a16:creationId xmlns:a16="http://schemas.microsoft.com/office/drawing/2014/main" id="{C96FBE1D-63F9-312C-E283-A6DD2D2BECE8}"/>
              </a:ext>
            </a:extLst>
          </p:cNvPr>
          <p:cNvSpPr>
            <a:spLocks noGrp="1"/>
          </p:cNvSpPr>
          <p:nvPr>
            <p:ph type="body" idx="1"/>
          </p:nvPr>
        </p:nvSpPr>
        <p:spPr>
          <a:xfrm>
            <a:off x="361755" y="1436233"/>
            <a:ext cx="8103221" cy="276999"/>
          </a:xfrm>
        </p:spPr>
        <p:txBody>
          <a:bodyPr wrap="square" lIns="0" tIns="0" rIns="0" bIns="0" anchor="t">
            <a:spAutoFit/>
          </a:bodyPr>
          <a:lstStyle/>
          <a:p>
            <a:r>
              <a:rPr lang="en-US" dirty="0">
                <a:ea typeface="Calibri"/>
                <a:cs typeface="Calibri"/>
              </a:rPr>
              <a:t>Download it from the bottom of the Exercise page, and open it in R</a:t>
            </a:r>
            <a:endParaRPr lang="en-US" dirty="0"/>
          </a:p>
        </p:txBody>
      </p:sp>
      <p:pic>
        <p:nvPicPr>
          <p:cNvPr id="5" name="Picture 4" descr="A screenshot of a computer&#10;&#10;Description automatically generated">
            <a:extLst>
              <a:ext uri="{FF2B5EF4-FFF2-40B4-BE49-F238E27FC236}">
                <a16:creationId xmlns:a16="http://schemas.microsoft.com/office/drawing/2014/main" id="{2E921641-D66C-05A1-A726-779FF1DE2CC7}"/>
              </a:ext>
            </a:extLst>
          </p:cNvPr>
          <p:cNvPicPr>
            <a:picLocks noChangeAspect="1"/>
          </p:cNvPicPr>
          <p:nvPr/>
        </p:nvPicPr>
        <p:blipFill>
          <a:blip r:embed="rId2"/>
          <a:stretch>
            <a:fillRect/>
          </a:stretch>
        </p:blipFill>
        <p:spPr>
          <a:xfrm>
            <a:off x="697321" y="1937561"/>
            <a:ext cx="7434048" cy="4814103"/>
          </a:xfrm>
          <a:prstGeom prst="rect">
            <a:avLst/>
          </a:prstGeom>
        </p:spPr>
      </p:pic>
    </p:spTree>
    <p:extLst>
      <p:ext uri="{BB962C8B-B14F-4D97-AF65-F5344CB8AC3E}">
        <p14:creationId xmlns:p14="http://schemas.microsoft.com/office/powerpoint/2010/main" val="226131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E3965-CB47-2CD2-A9F2-9F68CC2CBC4E}"/>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466F93CF-4ABD-7FDD-5CA6-64DEA952012C}"/>
              </a:ext>
            </a:extLst>
          </p:cNvPr>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fr-CH" sz="3600" b="1" spc="-10" err="1">
                <a:latin typeface="Calibri"/>
                <a:cs typeface="Calibri"/>
              </a:rPr>
              <a:t>Syntax</a:t>
            </a:r>
            <a:r>
              <a:rPr lang="fr-CH" sz="3600" b="1" spc="-10">
                <a:latin typeface="Calibri"/>
                <a:cs typeface="Calibri"/>
              </a:rPr>
              <a:t>, data types and structures, </a:t>
            </a:r>
            <a:r>
              <a:rPr lang="fr-CH" sz="3600" b="1" spc="-10" err="1">
                <a:latin typeface="Calibri"/>
                <a:cs typeface="Calibri"/>
              </a:rPr>
              <a:t>importing</a:t>
            </a:r>
            <a:r>
              <a:rPr lang="fr-CH" sz="3600" b="1" spc="-10">
                <a:latin typeface="Calibri"/>
                <a:cs typeface="Calibri"/>
              </a:rPr>
              <a:t> data</a:t>
            </a:r>
            <a:endParaRPr lang="fr-CH" sz="3600"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6D0FD144-2F7B-93A4-FE70-FA89EB1CA7CD}"/>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4BC74953-377F-4894-FF94-5588BF07B474}"/>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876DB0A4-828E-7233-B448-6ED4232AAB7A}"/>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B7D9A442-F51C-3434-827A-E6626A4805B3}"/>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9A96F381-108C-0BF0-955C-AE40DFD3CF8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BCCDAD94-BC4B-2352-8D1B-66FFDCBF61A8}"/>
              </a:ext>
            </a:extLst>
          </p:cNvPr>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2</a:t>
            </a:r>
            <a:endParaRPr sz="2000">
              <a:latin typeface="Arial"/>
              <a:cs typeface="Arial"/>
            </a:endParaRPr>
          </a:p>
        </p:txBody>
      </p:sp>
    </p:spTree>
    <p:extLst>
      <p:ext uri="{BB962C8B-B14F-4D97-AF65-F5344CB8AC3E}">
        <p14:creationId xmlns:p14="http://schemas.microsoft.com/office/powerpoint/2010/main" val="4048349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F3B6-DB8E-346E-D768-9C2C7AABDEB4}"/>
              </a:ext>
            </a:extLst>
          </p:cNvPr>
          <p:cNvSpPr>
            <a:spLocks noGrp="1"/>
          </p:cNvSpPr>
          <p:nvPr>
            <p:ph type="title"/>
          </p:nvPr>
        </p:nvSpPr>
        <p:spPr>
          <a:xfrm>
            <a:off x="685800" y="436880"/>
            <a:ext cx="7772399" cy="615553"/>
          </a:xfrm>
        </p:spPr>
        <p:txBody>
          <a:bodyPr/>
          <a:lstStyle/>
          <a:p>
            <a:pPr algn="ctr"/>
            <a:r>
              <a:rPr lang="en-CH"/>
              <a:t>Common object classes</a:t>
            </a:r>
          </a:p>
        </p:txBody>
      </p:sp>
      <p:pic>
        <p:nvPicPr>
          <p:cNvPr id="5" name="Picture 4">
            <a:extLst>
              <a:ext uri="{FF2B5EF4-FFF2-40B4-BE49-F238E27FC236}">
                <a16:creationId xmlns:a16="http://schemas.microsoft.com/office/drawing/2014/main" id="{C03B1B8D-4901-778F-4EC1-67E0BAA5DB67}"/>
              </a:ext>
            </a:extLst>
          </p:cNvPr>
          <p:cNvPicPr>
            <a:picLocks noChangeAspect="1"/>
          </p:cNvPicPr>
          <p:nvPr/>
        </p:nvPicPr>
        <p:blipFill>
          <a:blip r:embed="rId2"/>
          <a:stretch>
            <a:fillRect/>
          </a:stretch>
        </p:blipFill>
        <p:spPr>
          <a:xfrm>
            <a:off x="685800" y="2045912"/>
            <a:ext cx="7772400" cy="3390644"/>
          </a:xfrm>
          <a:prstGeom prst="rect">
            <a:avLst/>
          </a:prstGeom>
        </p:spPr>
      </p:pic>
      <p:sp>
        <p:nvSpPr>
          <p:cNvPr id="8" name="TextBox 7">
            <a:extLst>
              <a:ext uri="{FF2B5EF4-FFF2-40B4-BE49-F238E27FC236}">
                <a16:creationId xmlns:a16="http://schemas.microsoft.com/office/drawing/2014/main" id="{3A4F4874-1047-E6E6-EF1F-CE2AC36175BF}"/>
              </a:ext>
            </a:extLst>
          </p:cNvPr>
          <p:cNvSpPr txBox="1"/>
          <p:nvPr/>
        </p:nvSpPr>
        <p:spPr>
          <a:xfrm>
            <a:off x="2486722" y="1676580"/>
            <a:ext cx="786241" cy="369332"/>
          </a:xfrm>
          <a:prstGeom prst="rect">
            <a:avLst/>
          </a:prstGeom>
          <a:noFill/>
        </p:spPr>
        <p:txBody>
          <a:bodyPr wrap="none" rtlCol="0">
            <a:spAutoFit/>
          </a:bodyPr>
          <a:lstStyle/>
          <a:p>
            <a:r>
              <a:rPr lang="en-CH" b="1"/>
              <a:t>vector</a:t>
            </a:r>
          </a:p>
        </p:txBody>
      </p:sp>
      <p:sp>
        <p:nvSpPr>
          <p:cNvPr id="9" name="TextBox 8">
            <a:extLst>
              <a:ext uri="{FF2B5EF4-FFF2-40B4-BE49-F238E27FC236}">
                <a16:creationId xmlns:a16="http://schemas.microsoft.com/office/drawing/2014/main" id="{9D175765-EDCD-3215-527D-5AEBFBC1A00C}"/>
              </a:ext>
            </a:extLst>
          </p:cNvPr>
          <p:cNvSpPr txBox="1"/>
          <p:nvPr/>
        </p:nvSpPr>
        <p:spPr>
          <a:xfrm>
            <a:off x="3768253" y="1676580"/>
            <a:ext cx="807722" cy="369332"/>
          </a:xfrm>
          <a:prstGeom prst="rect">
            <a:avLst/>
          </a:prstGeom>
          <a:noFill/>
        </p:spPr>
        <p:txBody>
          <a:bodyPr wrap="none" rtlCol="0">
            <a:spAutoFit/>
          </a:bodyPr>
          <a:lstStyle/>
          <a:p>
            <a:r>
              <a:rPr lang="en-CH" b="1"/>
              <a:t>matrix</a:t>
            </a:r>
          </a:p>
        </p:txBody>
      </p:sp>
      <p:sp>
        <p:nvSpPr>
          <p:cNvPr id="10" name="TextBox 9">
            <a:extLst>
              <a:ext uri="{FF2B5EF4-FFF2-40B4-BE49-F238E27FC236}">
                <a16:creationId xmlns:a16="http://schemas.microsoft.com/office/drawing/2014/main" id="{C76903D5-2568-6DD3-C39D-8F7BDE8957C9}"/>
              </a:ext>
            </a:extLst>
          </p:cNvPr>
          <p:cNvSpPr txBox="1"/>
          <p:nvPr/>
        </p:nvSpPr>
        <p:spPr>
          <a:xfrm>
            <a:off x="5268774" y="1676580"/>
            <a:ext cx="1235146" cy="369332"/>
          </a:xfrm>
          <a:prstGeom prst="rect">
            <a:avLst/>
          </a:prstGeom>
          <a:noFill/>
        </p:spPr>
        <p:txBody>
          <a:bodyPr wrap="none" rtlCol="0">
            <a:spAutoFit/>
          </a:bodyPr>
          <a:lstStyle/>
          <a:p>
            <a:r>
              <a:rPr lang="en-GB" b="1"/>
              <a:t>d</a:t>
            </a:r>
            <a:r>
              <a:rPr lang="en-CH" b="1"/>
              <a:t>ata.frame</a:t>
            </a:r>
          </a:p>
        </p:txBody>
      </p:sp>
      <p:sp>
        <p:nvSpPr>
          <p:cNvPr id="11" name="TextBox 10">
            <a:extLst>
              <a:ext uri="{FF2B5EF4-FFF2-40B4-BE49-F238E27FC236}">
                <a16:creationId xmlns:a16="http://schemas.microsoft.com/office/drawing/2014/main" id="{9EF3E96F-6708-78BF-DC5C-37842A9C369C}"/>
              </a:ext>
            </a:extLst>
          </p:cNvPr>
          <p:cNvSpPr txBox="1"/>
          <p:nvPr/>
        </p:nvSpPr>
        <p:spPr>
          <a:xfrm>
            <a:off x="7196719" y="1676580"/>
            <a:ext cx="465833" cy="369332"/>
          </a:xfrm>
          <a:prstGeom prst="rect">
            <a:avLst/>
          </a:prstGeom>
          <a:noFill/>
        </p:spPr>
        <p:txBody>
          <a:bodyPr wrap="none" rtlCol="0">
            <a:spAutoFit/>
          </a:bodyPr>
          <a:lstStyle/>
          <a:p>
            <a:r>
              <a:rPr lang="en-CH" b="1"/>
              <a:t>list</a:t>
            </a:r>
          </a:p>
        </p:txBody>
      </p:sp>
    </p:spTree>
    <p:extLst>
      <p:ext uri="{BB962C8B-B14F-4D97-AF65-F5344CB8AC3E}">
        <p14:creationId xmlns:p14="http://schemas.microsoft.com/office/powerpoint/2010/main" val="389703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109F-5DB4-F5FB-B5EB-DD3085FC5C18}"/>
              </a:ext>
            </a:extLst>
          </p:cNvPr>
          <p:cNvSpPr>
            <a:spLocks noGrp="1"/>
          </p:cNvSpPr>
          <p:nvPr>
            <p:ph type="title"/>
          </p:nvPr>
        </p:nvSpPr>
        <p:spPr>
          <a:xfrm>
            <a:off x="479503" y="307464"/>
            <a:ext cx="7683190" cy="740752"/>
          </a:xfrm>
        </p:spPr>
        <p:txBody>
          <a:bodyPr/>
          <a:lstStyle/>
          <a:p>
            <a:r>
              <a:rPr lang="en-CH"/>
              <a:t>Example of a well-formated dataset</a:t>
            </a:r>
          </a:p>
        </p:txBody>
      </p:sp>
      <p:sp>
        <p:nvSpPr>
          <p:cNvPr id="7" name="TextBox 6">
            <a:extLst>
              <a:ext uri="{FF2B5EF4-FFF2-40B4-BE49-F238E27FC236}">
                <a16:creationId xmlns:a16="http://schemas.microsoft.com/office/drawing/2014/main" id="{6BC2E618-4D81-2B6B-EB34-884F68E54B25}"/>
              </a:ext>
            </a:extLst>
          </p:cNvPr>
          <p:cNvSpPr txBox="1"/>
          <p:nvPr/>
        </p:nvSpPr>
        <p:spPr>
          <a:xfrm>
            <a:off x="4572000" y="1338147"/>
            <a:ext cx="4411070" cy="42071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a:solidFill>
                  <a:srgbClr val="171926"/>
                </a:solidFill>
                <a:effectLst/>
                <a:latin typeface="Helvetica" pitchFamily="2" charset="0"/>
              </a:rPr>
              <a:t>A header line with variable names (4 variables, 1 in each column)</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No blank spaces in variable names (use _ instead)</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Variable names do not contain symbols other than _</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One observation per row</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No comments or other content around the data table</a:t>
            </a:r>
          </a:p>
          <a:p>
            <a:pPr marL="285750" indent="-285750">
              <a:lnSpc>
                <a:spcPct val="150000"/>
              </a:lnSpc>
              <a:buFont typeface="Arial" panose="020B0604020202020204" pitchFamily="34" charset="0"/>
              <a:buChar char="•"/>
            </a:pPr>
            <a:r>
              <a:rPr lang="en-GB">
                <a:solidFill>
                  <a:srgbClr val="171926"/>
                </a:solidFill>
                <a:effectLst/>
                <a:latin typeface="Helvetica" pitchFamily="2" charset="0"/>
              </a:rPr>
              <a:t>Indicate missing values with NA</a:t>
            </a:r>
          </a:p>
        </p:txBody>
      </p:sp>
      <p:sp>
        <p:nvSpPr>
          <p:cNvPr id="10" name="TextBox 9">
            <a:extLst>
              <a:ext uri="{FF2B5EF4-FFF2-40B4-BE49-F238E27FC236}">
                <a16:creationId xmlns:a16="http://schemas.microsoft.com/office/drawing/2014/main" id="{870C3E8A-7619-9D65-E636-16084070220B}"/>
              </a:ext>
            </a:extLst>
          </p:cNvPr>
          <p:cNvSpPr txBox="1"/>
          <p:nvPr/>
        </p:nvSpPr>
        <p:spPr>
          <a:xfrm>
            <a:off x="632972" y="6197125"/>
            <a:ext cx="3362652" cy="369332"/>
          </a:xfrm>
          <a:prstGeom prst="rect">
            <a:avLst/>
          </a:prstGeom>
          <a:noFill/>
        </p:spPr>
        <p:txBody>
          <a:bodyPr wrap="none" rtlCol="0">
            <a:spAutoFit/>
          </a:bodyPr>
          <a:lstStyle/>
          <a:p>
            <a:r>
              <a:rPr lang="en-CH"/>
              <a:t>Example of a spreadsheet in Excel</a:t>
            </a:r>
          </a:p>
        </p:txBody>
      </p:sp>
      <p:pic>
        <p:nvPicPr>
          <p:cNvPr id="12" name="Picture 11">
            <a:extLst>
              <a:ext uri="{FF2B5EF4-FFF2-40B4-BE49-F238E27FC236}">
                <a16:creationId xmlns:a16="http://schemas.microsoft.com/office/drawing/2014/main" id="{01B2D8CB-3339-8B1C-0615-0B277A4EAE2C}"/>
              </a:ext>
            </a:extLst>
          </p:cNvPr>
          <p:cNvPicPr>
            <a:picLocks noChangeAspect="1"/>
          </p:cNvPicPr>
          <p:nvPr/>
        </p:nvPicPr>
        <p:blipFill>
          <a:blip r:embed="rId2"/>
          <a:srcRect b="26992"/>
          <a:stretch/>
        </p:blipFill>
        <p:spPr>
          <a:xfrm>
            <a:off x="473577" y="1048216"/>
            <a:ext cx="3681442" cy="5006896"/>
          </a:xfrm>
          <a:prstGeom prst="rect">
            <a:avLst/>
          </a:prstGeom>
        </p:spPr>
      </p:pic>
    </p:spTree>
    <p:extLst>
      <p:ext uri="{BB962C8B-B14F-4D97-AF65-F5344CB8AC3E}">
        <p14:creationId xmlns:p14="http://schemas.microsoft.com/office/powerpoint/2010/main" val="80897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2C20-D817-886D-CF84-804C2A03227F}"/>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FF0D20D-C7F0-FAC3-CD62-BFF380E9DE79}"/>
              </a:ext>
            </a:extLst>
          </p:cNvPr>
          <p:cNvSpPr txBox="1">
            <a:spLocks/>
          </p:cNvSpPr>
          <p:nvPr/>
        </p:nvSpPr>
        <p:spPr>
          <a:xfrm>
            <a:off x="1340145" y="3608323"/>
            <a:ext cx="7136471" cy="2254463"/>
          </a:xfrm>
          <a:prstGeom prst="rect">
            <a:avLst/>
          </a:prstGeom>
        </p:spPr>
        <p:txBody>
          <a:bodyPr vert="horz" wrap="square" lIns="0" tIns="12700" rIns="0" bIns="0" rtlCol="0" anchor="t">
            <a:spAutoFit/>
          </a:bodyPr>
          <a:lstStyle>
            <a:lvl1pPr>
              <a:defRPr sz="4000" b="0" i="0">
                <a:solidFill>
                  <a:schemeClr val="accent1"/>
                </a:solidFill>
                <a:latin typeface="Calibri"/>
                <a:ea typeface="+mj-ea"/>
                <a:cs typeface="Calibri"/>
              </a:defRPr>
            </a:lvl1pPr>
          </a:lstStyle>
          <a:p>
            <a:pPr marL="12700">
              <a:spcBef>
                <a:spcPts val="100"/>
              </a:spcBef>
            </a:pPr>
            <a:r>
              <a:rPr lang="fr-CH" sz="3600" b="1" spc="-10">
                <a:ea typeface="Calibri"/>
              </a:rPr>
              <a:t>Graphics</a:t>
            </a:r>
            <a:endParaRPr lang="fr-CH" sz="3600" b="1" spc="-10">
              <a:latin typeface="Calibri"/>
              <a:ea typeface="Calibri"/>
              <a:cs typeface="Calibri"/>
            </a:endParaRPr>
          </a:p>
          <a:p>
            <a:pPr marL="12700">
              <a:spcBef>
                <a:spcPts val="100"/>
              </a:spcBef>
            </a:pPr>
            <a:endParaRPr lang="fr-CH" sz="3600" b="1"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FA5FEA91-FB8A-0F7F-1A84-3A6CD5F7477F}"/>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CD4F6D3F-A1E3-6EFD-4C08-6E5666CC5A6D}"/>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74A9D925-F826-AF3E-7247-4AD39F026E37}"/>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DFAF8BA9-62D9-CCF3-9D8E-FA4A1ECBF2B5}"/>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5227E3A0-D06D-4DE8-CE58-B4B5E3543E0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402A154A-C4E7-06BB-0C85-C057BBAFD170}"/>
              </a:ext>
            </a:extLst>
          </p:cNvPr>
          <p:cNvSpPr txBox="1"/>
          <p:nvPr/>
        </p:nvSpPr>
        <p:spPr>
          <a:xfrm>
            <a:off x="667384" y="3733800"/>
            <a:ext cx="308610" cy="330200"/>
          </a:xfrm>
          <a:prstGeom prst="rect">
            <a:avLst/>
          </a:prstGeom>
        </p:spPr>
        <p:txBody>
          <a:bodyPr vert="horz" wrap="square" lIns="0" tIns="12700" rIns="0" bIns="0" rtlCol="0" anchor="t">
            <a:spAutoFit/>
          </a:bodyPr>
          <a:lstStyle/>
          <a:p>
            <a:pPr marL="12700">
              <a:lnSpc>
                <a:spcPct val="100000"/>
              </a:lnSpc>
              <a:spcBef>
                <a:spcPts val="100"/>
              </a:spcBef>
            </a:pPr>
            <a:r>
              <a:rPr lang="fr-CH" sz="2000" b="1">
                <a:solidFill>
                  <a:srgbClr val="FFFFFF"/>
                </a:solidFill>
                <a:latin typeface="Arial"/>
                <a:cs typeface="Arial"/>
              </a:rPr>
              <a:t>03</a:t>
            </a:r>
          </a:p>
        </p:txBody>
      </p:sp>
    </p:spTree>
    <p:extLst>
      <p:ext uri="{BB962C8B-B14F-4D97-AF65-F5344CB8AC3E}">
        <p14:creationId xmlns:p14="http://schemas.microsoft.com/office/powerpoint/2010/main" val="1590765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DC1137-6D9C-FDEB-1C68-295377F026C4}"/>
              </a:ext>
            </a:extLst>
          </p:cNvPr>
          <p:cNvSpPr txBox="1"/>
          <p:nvPr/>
        </p:nvSpPr>
        <p:spPr>
          <a:xfrm>
            <a:off x="389949" y="1129033"/>
            <a:ext cx="8185150" cy="2722605"/>
          </a:xfrm>
          <a:prstGeom prst="rect">
            <a:avLst/>
          </a:prstGeom>
        </p:spPr>
        <p:txBody>
          <a:bodyPr vert="horz" wrap="square" lIns="0" tIns="9525" rIns="0" bIns="0" rtlCol="0" anchor="t">
            <a:spAutoFit/>
          </a:bodyPr>
          <a:lstStyle/>
          <a:p>
            <a:pPr>
              <a:lnSpc>
                <a:spcPct val="150000"/>
              </a:lnSpc>
            </a:pPr>
            <a:r>
              <a:rPr lang="en-GB" sz="2000" dirty="0">
                <a:solidFill>
                  <a:srgbClr val="171926"/>
                </a:solidFill>
                <a:ea typeface="+mn-lt"/>
                <a:cs typeface="+mn-lt"/>
              </a:rPr>
              <a:t>R is powerful for plotting graphs and figures. Several plotting systems, including:</a:t>
            </a:r>
            <a:endParaRPr lang="en-US">
              <a:ea typeface="+mn-lt"/>
              <a:cs typeface="+mn-lt"/>
            </a:endParaRPr>
          </a:p>
          <a:p>
            <a:pPr>
              <a:lnSpc>
                <a:spcPct val="150000"/>
              </a:lnSpc>
              <a:tabLst>
                <a:tab pos="278765" algn="l"/>
                <a:tab pos="279400" algn="l"/>
              </a:tabLst>
            </a:pPr>
            <a:r>
              <a:rPr lang="en-GB" sz="2000" dirty="0">
                <a:solidFill>
                  <a:srgbClr val="171926"/>
                </a:solidFill>
                <a:ea typeface="+mn-lt"/>
                <a:cs typeface="+mn-lt"/>
              </a:rPr>
              <a:t>• base </a:t>
            </a:r>
            <a:r>
              <a:rPr lang="en-GB" sz="2000" dirty="0">
                <a:solidFill>
                  <a:srgbClr val="171926"/>
                </a:solidFill>
                <a:effectLst/>
                <a:ea typeface="+mn-lt"/>
                <a:cs typeface="+mn-lt"/>
              </a:rPr>
              <a:t>(</a:t>
            </a:r>
            <a:r>
              <a:rPr lang="en-GB" sz="2000" dirty="0">
                <a:solidFill>
                  <a:srgbClr val="171926"/>
                </a:solidFill>
                <a:ea typeface="+mn-lt"/>
                <a:cs typeface="+mn-lt"/>
              </a:rPr>
              <a:t>i.e. graphics package, widely used, comes with basic R installation)</a:t>
            </a:r>
            <a:endParaRPr lang="en-GB">
              <a:ea typeface="Calibri"/>
              <a:cs typeface="Calibri"/>
            </a:endParaRPr>
          </a:p>
          <a:p>
            <a:pPr>
              <a:lnSpc>
                <a:spcPct val="150000"/>
              </a:lnSpc>
              <a:tabLst>
                <a:tab pos="278765" algn="l"/>
                <a:tab pos="279400" algn="l"/>
              </a:tabLst>
            </a:pPr>
            <a:r>
              <a:rPr lang="en-GB" sz="2000" dirty="0">
                <a:solidFill>
                  <a:srgbClr val="171926"/>
                </a:solidFill>
                <a:ea typeface="+mn-lt"/>
                <a:cs typeface="+mn-lt"/>
              </a:rPr>
              <a:t>• ggplot2 </a:t>
            </a:r>
            <a:r>
              <a:rPr lang="en-GB" sz="2000" dirty="0">
                <a:solidFill>
                  <a:srgbClr val="171926"/>
                </a:solidFill>
                <a:effectLst/>
                <a:ea typeface="+mn-lt"/>
                <a:cs typeface="+mn-lt"/>
              </a:rPr>
              <a:t>(</a:t>
            </a:r>
            <a:r>
              <a:rPr lang="en-GB" sz="2000" dirty="0">
                <a:solidFill>
                  <a:srgbClr val="171926"/>
                </a:solidFill>
                <a:ea typeface="+mn-lt"/>
                <a:cs typeface="+mn-lt"/>
              </a:rPr>
              <a:t>widely used in omics data analysis and others, implements </a:t>
            </a:r>
            <a:r>
              <a:rPr lang="en-GB" sz="2000" dirty="0">
                <a:solidFill>
                  <a:srgbClr val="171926"/>
                </a:solidFill>
                <a:effectLst/>
                <a:ea typeface="+mn-lt"/>
                <a:cs typeface="+mn-lt"/>
              </a:rPr>
              <a:t>the </a:t>
            </a:r>
            <a:r>
              <a:rPr lang="en-GB" sz="2000" dirty="0">
                <a:solidFill>
                  <a:srgbClr val="171926"/>
                </a:solidFill>
                <a:ea typeface="+mn-lt"/>
                <a:cs typeface="+mn-lt"/>
              </a:rPr>
              <a:t>Grammar of Graphics, Wilkinson, Springer 2005)</a:t>
            </a:r>
            <a:endParaRPr lang="en-GB" dirty="0">
              <a:ea typeface="Calibri"/>
              <a:cs typeface="Calibri"/>
            </a:endParaRPr>
          </a:p>
          <a:p>
            <a:pPr>
              <a:lnSpc>
                <a:spcPct val="150000"/>
              </a:lnSpc>
              <a:tabLst>
                <a:tab pos="278765" algn="l"/>
                <a:tab pos="279400" algn="l"/>
              </a:tabLst>
            </a:pPr>
            <a:endParaRPr lang="en-GB" sz="2000">
              <a:solidFill>
                <a:srgbClr val="171926"/>
              </a:solidFill>
              <a:effectLst/>
              <a:latin typeface="Helvetica" pitchFamily="2" charset="0"/>
              <a:cs typeface="Helvetica"/>
            </a:endParaRPr>
          </a:p>
        </p:txBody>
      </p:sp>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a:t>
            </a:r>
            <a:r>
              <a:rPr lang="fr-CH" sz="3200" err="1">
                <a:ea typeface="Calibri"/>
              </a:rPr>
              <a:t>graphics</a:t>
            </a:r>
          </a:p>
        </p:txBody>
      </p:sp>
      <p:sp>
        <p:nvSpPr>
          <p:cNvPr id="9" name="object 4">
            <a:extLst>
              <a:ext uri="{FF2B5EF4-FFF2-40B4-BE49-F238E27FC236}">
                <a16:creationId xmlns:a16="http://schemas.microsoft.com/office/drawing/2014/main" id="{8DB60825-73BD-4A4B-0C6C-56B4A26650EF}"/>
              </a:ext>
            </a:extLst>
          </p:cNvPr>
          <p:cNvSpPr txBox="1"/>
          <p:nvPr/>
        </p:nvSpPr>
        <p:spPr>
          <a:xfrm>
            <a:off x="423746" y="5354620"/>
            <a:ext cx="8302005" cy="677173"/>
          </a:xfrm>
          <a:prstGeom prst="rect">
            <a:avLst/>
          </a:prstGeom>
          <a:solidFill>
            <a:srgbClr val="1F497D"/>
          </a:solidFill>
        </p:spPr>
        <p:txBody>
          <a:bodyPr vert="horz" wrap="square" lIns="0" tIns="80645" rIns="0" bIns="0" rtlCol="0" anchor="t">
            <a:spAutoFit/>
          </a:bodyPr>
          <a:lstStyle/>
          <a:p>
            <a:pPr marL="449580" lvl="1" algn="ctr">
              <a:lnSpc>
                <a:spcPct val="101499"/>
              </a:lnSpc>
              <a:spcBef>
                <a:spcPts val="455"/>
              </a:spcBef>
              <a:tabLst>
                <a:tab pos="632460" algn="l"/>
              </a:tabLst>
            </a:pPr>
            <a:r>
              <a:rPr lang="en-US" sz="1950" b="1" spc="-20">
                <a:solidFill>
                  <a:srgbClr val="F6F6F6"/>
                </a:solidFill>
                <a:latin typeface="Comic Sans MS"/>
              </a:rPr>
              <a:t>They have very different syntaxes, cannot be mixed, and need to be learned separately.</a:t>
            </a:r>
            <a:endParaRPr lang="en-US">
              <a:ea typeface="Calibri"/>
              <a:cs typeface="Calibri"/>
            </a:endParaRPr>
          </a:p>
        </p:txBody>
      </p:sp>
    </p:spTree>
    <p:extLst>
      <p:ext uri="{BB962C8B-B14F-4D97-AF65-F5344CB8AC3E}">
        <p14:creationId xmlns:p14="http://schemas.microsoft.com/office/powerpoint/2010/main" val="214539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F021C-FC3B-A2B0-F382-72D506EB7FC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8C1BF1-4144-A440-628B-DC6828349F2C}"/>
              </a:ext>
            </a:extLst>
          </p:cNvPr>
          <p:cNvSpPr txBox="1"/>
          <p:nvPr/>
        </p:nvSpPr>
        <p:spPr>
          <a:xfrm>
            <a:off x="389949" y="1129033"/>
            <a:ext cx="8185150" cy="5954259"/>
          </a:xfrm>
          <a:prstGeom prst="rect">
            <a:avLst/>
          </a:prstGeom>
        </p:spPr>
        <p:txBody>
          <a:bodyPr vert="horz" wrap="square" lIns="0" tIns="9525" rIns="0" bIns="0" rtlCol="0" anchor="t">
            <a:spAutoFit/>
          </a:bodyPr>
          <a:lstStyle/>
          <a:p>
            <a:pPr>
              <a:lnSpc>
                <a:spcPct val="150000"/>
              </a:lnSpc>
            </a:pPr>
            <a:r>
              <a:rPr lang="en-GB" sz="2000" dirty="0">
                <a:solidFill>
                  <a:srgbClr val="171926"/>
                </a:solidFill>
                <a:ea typeface="+mn-lt"/>
                <a:cs typeface="+mn-lt"/>
              </a:rPr>
              <a:t>Plots are built up step by step with multiple function calls.</a:t>
            </a:r>
            <a:endParaRPr lang="en-US" dirty="0"/>
          </a:p>
          <a:p>
            <a:pPr>
              <a:lnSpc>
                <a:spcPct val="150000"/>
              </a:lnSpc>
            </a:pPr>
            <a:r>
              <a:rPr lang="en-GB" sz="2000" b="1" dirty="0">
                <a:solidFill>
                  <a:srgbClr val="171926"/>
                </a:solidFill>
                <a:ea typeface="+mn-lt"/>
                <a:cs typeface="+mn-lt"/>
              </a:rPr>
              <a:t>High-level graphics functions</a:t>
            </a:r>
            <a:r>
              <a:rPr lang="en-GB" sz="2000" dirty="0">
                <a:solidFill>
                  <a:srgbClr val="171926"/>
                </a:solidFill>
                <a:ea typeface="+mn-lt"/>
                <a:cs typeface="+mn-lt"/>
              </a:rPr>
              <a:t>:</a:t>
            </a:r>
            <a:endParaRPr lang="en-US" dirty="0"/>
          </a:p>
          <a:p>
            <a:pPr marL="342900" indent="-342900">
              <a:lnSpc>
                <a:spcPct val="150000"/>
              </a:lnSpc>
              <a:buFont typeface="Arial"/>
              <a:buChar char="•"/>
              <a:tabLst>
                <a:tab pos="278765" algn="l"/>
                <a:tab pos="279400" algn="l"/>
              </a:tabLst>
            </a:pPr>
            <a:r>
              <a:rPr lang="en-GB" sz="2000" dirty="0">
                <a:solidFill>
                  <a:srgbClr val="171926"/>
                </a:solidFill>
                <a:ea typeface="+mn-lt"/>
                <a:cs typeface="+mn-lt"/>
              </a:rPr>
              <a:t>Draw a new plot.</a:t>
            </a:r>
            <a:endParaRPr lang="en-GB" sz="2000" dirty="0">
              <a:solidFill>
                <a:srgbClr val="171926"/>
              </a:solidFill>
              <a:ea typeface="Calibri"/>
              <a:cs typeface="Calibri"/>
            </a:endParaRPr>
          </a:p>
          <a:p>
            <a:pPr>
              <a:lnSpc>
                <a:spcPct val="150000"/>
              </a:lnSpc>
              <a:tabLst>
                <a:tab pos="278765" algn="l"/>
                <a:tab pos="279400" algn="l"/>
              </a:tabLst>
            </a:pPr>
            <a:r>
              <a:rPr lang="en-GB" sz="2000" dirty="0">
                <a:solidFill>
                  <a:srgbClr val="171926"/>
                </a:solidFill>
                <a:latin typeface="Consolas"/>
                <a:ea typeface="+mn-lt"/>
                <a:cs typeface="+mn-lt"/>
              </a:rPr>
              <a:t>  </a:t>
            </a:r>
            <a:r>
              <a:rPr lang="en-GB" sz="2000" dirty="0">
                <a:solidFill>
                  <a:schemeClr val="accent1"/>
                </a:solidFill>
                <a:latin typeface="Consolas"/>
                <a:ea typeface="+mn-lt"/>
                <a:cs typeface="+mn-lt"/>
              </a:rPr>
              <a:t>&gt; plot(c(1:100), c(1:100)^2)</a:t>
            </a:r>
          </a:p>
          <a:p>
            <a:pPr marL="342900" indent="-342900">
              <a:lnSpc>
                <a:spcPct val="150000"/>
              </a:lnSpc>
              <a:buFont typeface="Arial"/>
              <a:buChar char="•"/>
              <a:tabLst>
                <a:tab pos="278765" algn="l"/>
                <a:tab pos="279400" algn="l"/>
              </a:tabLst>
            </a:pPr>
            <a:r>
              <a:rPr lang="en-GB" sz="2000" dirty="0">
                <a:solidFill>
                  <a:srgbClr val="171926"/>
                </a:solidFill>
                <a:ea typeface="+mn-lt"/>
                <a:cs typeface="+mn-lt"/>
              </a:rPr>
              <a:t>Tailor its appearance with optional arguments.</a:t>
            </a:r>
            <a:endParaRPr lang="en-GB" dirty="0">
              <a:ea typeface="Calibri"/>
              <a:cs typeface="Calibri"/>
            </a:endParaRPr>
          </a:p>
          <a:p>
            <a:pPr>
              <a:lnSpc>
                <a:spcPct val="150000"/>
              </a:lnSpc>
              <a:tabLst>
                <a:tab pos="278765" algn="l"/>
                <a:tab pos="279400" algn="l"/>
              </a:tabLst>
            </a:pPr>
            <a:r>
              <a:rPr lang="en-GB" sz="2000" dirty="0">
                <a:solidFill>
                  <a:schemeClr val="accent1"/>
                </a:solidFill>
                <a:latin typeface="Consolas"/>
                <a:ea typeface="+mn-lt"/>
                <a:cs typeface="+mn-lt"/>
              </a:rPr>
              <a:t>  &gt; plot(c(1:100), c(1:100)^2, </a:t>
            </a:r>
            <a:endParaRPr lang="en-US" sz="2000" dirty="0">
              <a:solidFill>
                <a:schemeClr val="accent1"/>
              </a:solidFill>
              <a:latin typeface="Consolas"/>
              <a:ea typeface="+mn-lt"/>
              <a:cs typeface="+mn-lt"/>
            </a:endParaRPr>
          </a:p>
          <a:p>
            <a:pPr>
              <a:lnSpc>
                <a:spcPct val="150000"/>
              </a:lnSpc>
              <a:tabLst>
                <a:tab pos="278765" algn="l"/>
                <a:tab pos="279400" algn="l"/>
              </a:tabLst>
            </a:pPr>
            <a:r>
              <a:rPr lang="en-GB" sz="2000" dirty="0">
                <a:solidFill>
                  <a:schemeClr val="accent1"/>
                </a:solidFill>
                <a:latin typeface="Consolas"/>
                <a:ea typeface="+mn-lt"/>
                <a:cs typeface="+mn-lt"/>
              </a:rPr>
              <a:t>         col="</a:t>
            </a:r>
            <a:r>
              <a:rPr lang="en-GB" sz="2000" dirty="0" err="1">
                <a:solidFill>
                  <a:schemeClr val="accent1"/>
                </a:solidFill>
                <a:latin typeface="Consolas"/>
                <a:ea typeface="+mn-lt"/>
                <a:cs typeface="+mn-lt"/>
              </a:rPr>
              <a:t>darkgreen</a:t>
            </a:r>
            <a:r>
              <a:rPr lang="en-GB" sz="2000" dirty="0">
                <a:solidFill>
                  <a:schemeClr val="accent1"/>
                </a:solidFill>
                <a:latin typeface="Consolas"/>
                <a:ea typeface="+mn-lt"/>
                <a:cs typeface="+mn-lt"/>
              </a:rPr>
              <a:t>", </a:t>
            </a:r>
            <a:r>
              <a:rPr lang="en-GB" sz="2000" dirty="0" err="1">
                <a:solidFill>
                  <a:schemeClr val="accent1"/>
                </a:solidFill>
                <a:latin typeface="Consolas"/>
                <a:ea typeface="+mn-lt"/>
                <a:cs typeface="+mn-lt"/>
              </a:rPr>
              <a:t>pch</a:t>
            </a:r>
            <a:r>
              <a:rPr lang="en-GB" sz="2000" dirty="0">
                <a:solidFill>
                  <a:schemeClr val="accent1"/>
                </a:solidFill>
                <a:latin typeface="Consolas"/>
                <a:ea typeface="+mn-lt"/>
                <a:cs typeface="+mn-lt"/>
              </a:rPr>
              <a:t>=17)</a:t>
            </a:r>
            <a:endParaRPr lang="en-US" sz="2000" dirty="0">
              <a:solidFill>
                <a:schemeClr val="accent1"/>
              </a:solidFill>
              <a:latin typeface="Consolas"/>
              <a:ea typeface="+mn-lt"/>
              <a:cs typeface="+mn-lt"/>
            </a:endParaRPr>
          </a:p>
          <a:p>
            <a:pPr>
              <a:lnSpc>
                <a:spcPct val="150000"/>
              </a:lnSpc>
              <a:tabLst>
                <a:tab pos="278765" algn="l"/>
                <a:tab pos="279400" algn="l"/>
              </a:tabLst>
            </a:pPr>
            <a:r>
              <a:rPr lang="en-GB" sz="2000" b="1" dirty="0">
                <a:solidFill>
                  <a:srgbClr val="171926"/>
                </a:solidFill>
                <a:ea typeface="+mn-lt"/>
                <a:cs typeface="+mn-lt"/>
              </a:rPr>
              <a:t>Low-level graphics functions</a:t>
            </a:r>
            <a:r>
              <a:rPr lang="en-GB" sz="2000" dirty="0">
                <a:solidFill>
                  <a:srgbClr val="171926"/>
                </a:solidFill>
                <a:ea typeface="+mn-lt"/>
                <a:cs typeface="+mn-lt"/>
              </a:rPr>
              <a:t>: add graphical elements to an existing plot, piece by piece.</a:t>
            </a:r>
            <a:endParaRPr lang="en-GB" dirty="0"/>
          </a:p>
          <a:p>
            <a:pPr>
              <a:lnSpc>
                <a:spcPct val="150000"/>
              </a:lnSpc>
              <a:tabLst>
                <a:tab pos="278765" algn="l"/>
                <a:tab pos="279400" algn="l"/>
              </a:tabLst>
            </a:pPr>
            <a:r>
              <a:rPr lang="en-GB" sz="2000" dirty="0">
                <a:solidFill>
                  <a:schemeClr val="accent1"/>
                </a:solidFill>
                <a:latin typeface="Consolas"/>
                <a:ea typeface="Calibri"/>
                <a:cs typeface="Calibri"/>
              </a:rPr>
              <a:t>&gt; plot(c(1:100), c(1:100)^2, col="</a:t>
            </a:r>
            <a:r>
              <a:rPr lang="en-GB" sz="2000" dirty="0" err="1">
                <a:solidFill>
                  <a:schemeClr val="accent1"/>
                </a:solidFill>
                <a:latin typeface="Consolas"/>
                <a:ea typeface="Calibri"/>
                <a:cs typeface="Calibri"/>
              </a:rPr>
              <a:t>darkgreen</a:t>
            </a:r>
            <a:r>
              <a:rPr lang="en-GB" sz="2000" dirty="0">
                <a:solidFill>
                  <a:schemeClr val="accent1"/>
                </a:solidFill>
                <a:latin typeface="Consolas"/>
                <a:ea typeface="Calibri"/>
                <a:cs typeface="Calibri"/>
              </a:rPr>
              <a:t>", </a:t>
            </a:r>
            <a:r>
              <a:rPr lang="en-GB" sz="2000" dirty="0" err="1">
                <a:solidFill>
                  <a:schemeClr val="accent1"/>
                </a:solidFill>
                <a:latin typeface="Consolas"/>
                <a:ea typeface="Calibri"/>
                <a:cs typeface="Calibri"/>
              </a:rPr>
              <a:t>pch</a:t>
            </a:r>
            <a:r>
              <a:rPr lang="en-GB" sz="2000" dirty="0">
                <a:solidFill>
                  <a:schemeClr val="accent1"/>
                </a:solidFill>
                <a:latin typeface="Consolas"/>
                <a:ea typeface="Calibri"/>
                <a:cs typeface="Calibri"/>
              </a:rPr>
              <a:t>=17)</a:t>
            </a:r>
            <a:endParaRPr lang="en-GB">
              <a:solidFill>
                <a:schemeClr val="accent1"/>
              </a:solidFill>
              <a:ea typeface="Calibri"/>
              <a:cs typeface="Calibri"/>
            </a:endParaRPr>
          </a:p>
          <a:p>
            <a:pPr>
              <a:lnSpc>
                <a:spcPct val="150000"/>
              </a:lnSpc>
              <a:tabLst>
                <a:tab pos="278765" algn="l"/>
                <a:tab pos="279400" algn="l"/>
              </a:tabLst>
            </a:pPr>
            <a:r>
              <a:rPr lang="en-GB" sz="2000" dirty="0">
                <a:solidFill>
                  <a:schemeClr val="accent1"/>
                </a:solidFill>
                <a:latin typeface="Consolas"/>
                <a:ea typeface="Calibri"/>
                <a:cs typeface="Calibri"/>
              </a:rPr>
              <a:t>&gt; </a:t>
            </a:r>
            <a:r>
              <a:rPr lang="en-GB" sz="2000" err="1">
                <a:solidFill>
                  <a:schemeClr val="accent1"/>
                </a:solidFill>
                <a:latin typeface="Consolas"/>
                <a:ea typeface="+mn-lt"/>
                <a:cs typeface="+mn-lt"/>
              </a:rPr>
              <a:t>abline</a:t>
            </a:r>
            <a:r>
              <a:rPr lang="en-GB" sz="2000" dirty="0">
                <a:solidFill>
                  <a:schemeClr val="accent1"/>
                </a:solidFill>
                <a:latin typeface="Consolas"/>
                <a:ea typeface="+mn-lt"/>
                <a:cs typeface="+mn-lt"/>
              </a:rPr>
              <a:t>(a=0, b=100, </a:t>
            </a:r>
            <a:r>
              <a:rPr lang="en-GB" sz="2000" err="1">
                <a:solidFill>
                  <a:schemeClr val="accent1"/>
                </a:solidFill>
                <a:latin typeface="Consolas"/>
                <a:ea typeface="+mn-lt"/>
                <a:cs typeface="+mn-lt"/>
              </a:rPr>
              <a:t>lwd</a:t>
            </a:r>
            <a:r>
              <a:rPr lang="en-GB" sz="2000" dirty="0">
                <a:solidFill>
                  <a:schemeClr val="accent1"/>
                </a:solidFill>
                <a:latin typeface="Consolas"/>
                <a:ea typeface="+mn-lt"/>
                <a:cs typeface="+mn-lt"/>
              </a:rPr>
              <a:t>=3)</a:t>
            </a:r>
            <a:endParaRPr lang="en-GB" sz="2000" dirty="0">
              <a:solidFill>
                <a:schemeClr val="accent1"/>
              </a:solidFill>
              <a:latin typeface="Consolas"/>
              <a:ea typeface="Calibri"/>
              <a:cs typeface="Calibri"/>
            </a:endParaRPr>
          </a:p>
          <a:p>
            <a:pPr>
              <a:lnSpc>
                <a:spcPct val="150000"/>
              </a:lnSpc>
              <a:tabLst>
                <a:tab pos="278765" algn="l"/>
                <a:tab pos="279400" algn="l"/>
              </a:tabLst>
            </a:pPr>
            <a:endParaRPr lang="en-GB" sz="2000">
              <a:solidFill>
                <a:srgbClr val="171926"/>
              </a:solidFill>
              <a:effectLst/>
              <a:latin typeface="Calibri"/>
              <a:ea typeface="Calibri"/>
              <a:cs typeface="Calibri"/>
            </a:endParaRPr>
          </a:p>
          <a:p>
            <a:pPr>
              <a:lnSpc>
                <a:spcPct val="150000"/>
              </a:lnSpc>
              <a:tabLst>
                <a:tab pos="278765" algn="l"/>
                <a:tab pos="279400" algn="l"/>
              </a:tabLst>
            </a:pPr>
            <a:endParaRPr lang="en-GB" sz="2000">
              <a:solidFill>
                <a:srgbClr val="171926"/>
              </a:solidFill>
              <a:latin typeface="Helvetica" pitchFamily="2" charset="0"/>
              <a:cs typeface="Helvetica"/>
            </a:endParaRPr>
          </a:p>
        </p:txBody>
      </p:sp>
      <p:sp>
        <p:nvSpPr>
          <p:cNvPr id="5" name="object 5">
            <a:extLst>
              <a:ext uri="{FF2B5EF4-FFF2-40B4-BE49-F238E27FC236}">
                <a16:creationId xmlns:a16="http://schemas.microsoft.com/office/drawing/2014/main" id="{88602472-EB3B-B8FF-186B-CFA1A7999CA8}"/>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6B37270F-0252-E0BB-9D94-32EA0607628F}"/>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base </a:t>
            </a:r>
            <a:r>
              <a:rPr lang="fr-CH" sz="3200" err="1">
                <a:ea typeface="Calibri"/>
              </a:rPr>
              <a:t>plotting</a:t>
            </a:r>
            <a:r>
              <a:rPr lang="fr-CH" sz="3200">
                <a:ea typeface="Calibri"/>
              </a:rPr>
              <a:t> system</a:t>
            </a:r>
          </a:p>
        </p:txBody>
      </p:sp>
      <p:pic>
        <p:nvPicPr>
          <p:cNvPr id="3" name="Picture 2">
            <a:extLst>
              <a:ext uri="{FF2B5EF4-FFF2-40B4-BE49-F238E27FC236}">
                <a16:creationId xmlns:a16="http://schemas.microsoft.com/office/drawing/2014/main" id="{B47AE531-FE98-C09A-BA62-99DE4E58673E}"/>
              </a:ext>
            </a:extLst>
          </p:cNvPr>
          <p:cNvPicPr>
            <a:picLocks noChangeAspect="1"/>
          </p:cNvPicPr>
          <p:nvPr/>
        </p:nvPicPr>
        <p:blipFill>
          <a:blip r:embed="rId2"/>
          <a:stretch>
            <a:fillRect/>
          </a:stretch>
        </p:blipFill>
        <p:spPr>
          <a:xfrm>
            <a:off x="5959230" y="1716584"/>
            <a:ext cx="2930771" cy="1347243"/>
          </a:xfrm>
          <a:prstGeom prst="rect">
            <a:avLst/>
          </a:prstGeom>
        </p:spPr>
      </p:pic>
      <p:pic>
        <p:nvPicPr>
          <p:cNvPr id="4" name="Picture 3" descr="A graph with a green line&#10;&#10;Description automatically generated">
            <a:extLst>
              <a:ext uri="{FF2B5EF4-FFF2-40B4-BE49-F238E27FC236}">
                <a16:creationId xmlns:a16="http://schemas.microsoft.com/office/drawing/2014/main" id="{75A8A881-A3CF-790A-84AF-7B6E22109F8C}"/>
              </a:ext>
            </a:extLst>
          </p:cNvPr>
          <p:cNvPicPr>
            <a:picLocks noChangeAspect="1"/>
          </p:cNvPicPr>
          <p:nvPr/>
        </p:nvPicPr>
        <p:blipFill>
          <a:blip r:embed="rId3"/>
          <a:stretch>
            <a:fillRect/>
          </a:stretch>
        </p:blipFill>
        <p:spPr>
          <a:xfrm>
            <a:off x="5958734" y="3295296"/>
            <a:ext cx="2937284" cy="1041165"/>
          </a:xfrm>
          <a:prstGeom prst="rect">
            <a:avLst/>
          </a:prstGeom>
        </p:spPr>
      </p:pic>
      <p:pic>
        <p:nvPicPr>
          <p:cNvPr id="6" name="Picture 5">
            <a:extLst>
              <a:ext uri="{FF2B5EF4-FFF2-40B4-BE49-F238E27FC236}">
                <a16:creationId xmlns:a16="http://schemas.microsoft.com/office/drawing/2014/main" id="{62205A49-91D4-BF95-0EDB-08A7EC0E3DBE}"/>
              </a:ext>
            </a:extLst>
          </p:cNvPr>
          <p:cNvPicPr>
            <a:picLocks noChangeAspect="1"/>
          </p:cNvPicPr>
          <p:nvPr/>
        </p:nvPicPr>
        <p:blipFill>
          <a:blip r:embed="rId4"/>
          <a:stretch>
            <a:fillRect/>
          </a:stretch>
        </p:blipFill>
        <p:spPr>
          <a:xfrm>
            <a:off x="6037092" y="5774651"/>
            <a:ext cx="2941587" cy="946737"/>
          </a:xfrm>
          <a:prstGeom prst="rect">
            <a:avLst/>
          </a:prstGeom>
        </p:spPr>
      </p:pic>
    </p:spTree>
    <p:extLst>
      <p:ext uri="{BB962C8B-B14F-4D97-AF65-F5344CB8AC3E}">
        <p14:creationId xmlns:p14="http://schemas.microsoft.com/office/powerpoint/2010/main" val="4220606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a:t>
            </a:r>
            <a:r>
              <a:rPr lang="fr-CH" sz="3200" err="1">
                <a:ea typeface="Calibri"/>
              </a:rPr>
              <a:t>colors</a:t>
            </a:r>
            <a:r>
              <a:rPr lang="fr-CH" sz="3200">
                <a:ea typeface="Calibri"/>
              </a:rPr>
              <a:t> (col)</a:t>
            </a:r>
          </a:p>
        </p:txBody>
      </p:sp>
      <p:sp>
        <p:nvSpPr>
          <p:cNvPr id="7" name="TextBox 6">
            <a:extLst>
              <a:ext uri="{FF2B5EF4-FFF2-40B4-BE49-F238E27FC236}">
                <a16:creationId xmlns:a16="http://schemas.microsoft.com/office/drawing/2014/main" id="{4EE81B56-C7C3-8C1D-BCFA-7B38B5D3B42F}"/>
              </a:ext>
            </a:extLst>
          </p:cNvPr>
          <p:cNvSpPr txBox="1"/>
          <p:nvPr/>
        </p:nvSpPr>
        <p:spPr>
          <a:xfrm>
            <a:off x="572756" y="5749240"/>
            <a:ext cx="8609942" cy="1477328"/>
          </a:xfrm>
          <a:prstGeom prst="rect">
            <a:avLst/>
          </a:prstGeom>
          <a:noFill/>
        </p:spPr>
        <p:txBody>
          <a:bodyPr wrap="square" lIns="91440" tIns="45720" rIns="91440" bIns="45720" anchor="t">
            <a:spAutoFit/>
          </a:bodyPr>
          <a:lstStyle/>
          <a:p>
            <a:r>
              <a:rPr lang="en-US" dirty="0">
                <a:ea typeface="+mn-lt"/>
                <a:cs typeface="+mn-lt"/>
                <a:hlinkClick r:id="rId2"/>
              </a:rPr>
              <a:t>https://www.nceas.ucsb.edu/sites/default/files/2020-04/colorPaletteCheatsheet.pdf</a:t>
            </a:r>
            <a:endParaRPr lang="en-US"/>
          </a:p>
          <a:p>
            <a:endParaRPr lang="en-US" dirty="0">
              <a:ea typeface="+mn-lt"/>
              <a:cs typeface="+mn-lt"/>
            </a:endParaRPr>
          </a:p>
          <a:p>
            <a:r>
              <a:rPr lang="en-US" dirty="0">
                <a:ea typeface="+mn-lt"/>
                <a:cs typeface="+mn-lt"/>
                <a:hlinkClick r:id="rId3"/>
              </a:rPr>
              <a:t>http://www.stat.columbia.edu/~tzheng/files/Rcolor.pdf</a:t>
            </a:r>
            <a:endParaRPr lang="en-US"/>
          </a:p>
          <a:p>
            <a:endParaRPr lang="en-US" dirty="0">
              <a:ea typeface="+mn-lt"/>
              <a:cs typeface="+mn-lt"/>
            </a:endParaRPr>
          </a:p>
          <a:p>
            <a:endParaRPr lang="en-US" dirty="0">
              <a:ea typeface="+mn-lt"/>
              <a:cs typeface="+mn-lt"/>
            </a:endParaRPr>
          </a:p>
        </p:txBody>
      </p:sp>
      <p:pic>
        <p:nvPicPr>
          <p:cNvPr id="9" name="Picture 8">
            <a:extLst>
              <a:ext uri="{FF2B5EF4-FFF2-40B4-BE49-F238E27FC236}">
                <a16:creationId xmlns:a16="http://schemas.microsoft.com/office/drawing/2014/main" id="{1AB5CAD0-6540-A6F9-6489-D30BC5B049D0}"/>
              </a:ext>
            </a:extLst>
          </p:cNvPr>
          <p:cNvPicPr>
            <a:picLocks noChangeAspect="1"/>
          </p:cNvPicPr>
          <p:nvPr/>
        </p:nvPicPr>
        <p:blipFill>
          <a:blip r:embed="rId4"/>
          <a:stretch>
            <a:fillRect/>
          </a:stretch>
        </p:blipFill>
        <p:spPr>
          <a:xfrm>
            <a:off x="4004900" y="739428"/>
            <a:ext cx="4060929" cy="4656295"/>
          </a:xfrm>
          <a:prstGeom prst="rect">
            <a:avLst/>
          </a:prstGeom>
        </p:spPr>
      </p:pic>
      <p:sp>
        <p:nvSpPr>
          <p:cNvPr id="13" name="TextBox 12">
            <a:extLst>
              <a:ext uri="{FF2B5EF4-FFF2-40B4-BE49-F238E27FC236}">
                <a16:creationId xmlns:a16="http://schemas.microsoft.com/office/drawing/2014/main" id="{82329C3D-13E7-5278-0A1E-5564ADE446F5}"/>
              </a:ext>
            </a:extLst>
          </p:cNvPr>
          <p:cNvSpPr txBox="1"/>
          <p:nvPr/>
        </p:nvSpPr>
        <p:spPr>
          <a:xfrm>
            <a:off x="572756" y="2554921"/>
            <a:ext cx="4612192" cy="646331"/>
          </a:xfrm>
          <a:prstGeom prst="rect">
            <a:avLst/>
          </a:prstGeom>
          <a:noFill/>
        </p:spPr>
        <p:txBody>
          <a:bodyPr wrap="square">
            <a:spAutoFit/>
          </a:bodyPr>
          <a:lstStyle/>
          <a:p>
            <a:r>
              <a:rPr lang="en-GB">
                <a:solidFill>
                  <a:srgbClr val="171926"/>
                </a:solidFill>
                <a:effectLst/>
              </a:rPr>
              <a:t>657 built-in </a:t>
            </a:r>
            <a:r>
              <a:rPr lang="en-GB" err="1">
                <a:solidFill>
                  <a:srgbClr val="171926"/>
                </a:solidFill>
                <a:effectLst/>
              </a:rPr>
              <a:t>color</a:t>
            </a:r>
            <a:r>
              <a:rPr lang="en-GB">
                <a:solidFill>
                  <a:srgbClr val="171926"/>
                </a:solidFill>
                <a:effectLst/>
              </a:rPr>
              <a:t> names</a:t>
            </a:r>
          </a:p>
          <a:p>
            <a:r>
              <a:rPr lang="en-GB">
                <a:solidFill>
                  <a:srgbClr val="171926"/>
                </a:solidFill>
                <a:effectLst/>
              </a:rPr>
              <a:t>Here is a subset --&gt;</a:t>
            </a:r>
          </a:p>
        </p:txBody>
      </p:sp>
    </p:spTree>
    <p:extLst>
      <p:ext uri="{BB962C8B-B14F-4D97-AF65-F5344CB8AC3E}">
        <p14:creationId xmlns:p14="http://schemas.microsoft.com/office/powerpoint/2010/main" val="76991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718890" y="381000"/>
            <a:ext cx="5706220" cy="635000"/>
          </a:xfrm>
        </p:spPr>
        <p:txBody>
          <a:bodyPr/>
          <a:lstStyle/>
          <a:p>
            <a:pPr algn="ctr" eaLnBrk="1" hangingPunct="1"/>
            <a:r>
              <a:rPr lang="en-US">
                <a:latin typeface="Calibri" charset="0"/>
                <a:ea typeface="MS PGothic" charset="0"/>
              </a:rPr>
              <a:t>Tell us about yourself !</a:t>
            </a:r>
          </a:p>
        </p:txBody>
      </p:sp>
      <p:sp>
        <p:nvSpPr>
          <p:cNvPr id="17410" name="Content Placeholder 2"/>
          <p:cNvSpPr>
            <a:spLocks noGrp="1"/>
          </p:cNvSpPr>
          <p:nvPr>
            <p:ph idx="1"/>
          </p:nvPr>
        </p:nvSpPr>
        <p:spPr>
          <a:xfrm>
            <a:off x="1569403" y="2209800"/>
            <a:ext cx="6005195" cy="861774"/>
          </a:xfrm>
        </p:spPr>
        <p:txBody>
          <a:bodyPr/>
          <a:lstStyle/>
          <a:p>
            <a:pPr algn="ctr" eaLnBrk="1" hangingPunct="1"/>
            <a:r>
              <a:rPr lang="en-US" sz="2800">
                <a:latin typeface="Calibri" charset="0"/>
                <a:ea typeface="MS PGothic" charset="0"/>
              </a:rPr>
              <a:t>Share about yourself and your research, experience with programming, </a:t>
            </a:r>
            <a:r>
              <a:rPr lang="en-US" sz="2800" err="1">
                <a:latin typeface="Calibri" charset="0"/>
                <a:ea typeface="MS PGothic" charset="0"/>
              </a:rPr>
              <a:t>etc</a:t>
            </a:r>
            <a:endParaRPr lang="en-US" sz="2800">
              <a:latin typeface="Calibri" charset="0"/>
              <a:ea typeface="MS PGothic" charset="0"/>
            </a:endParaRPr>
          </a:p>
        </p:txBody>
      </p:sp>
      <p:sp>
        <p:nvSpPr>
          <p:cNvPr id="17411" name="TextBox 1"/>
          <p:cNvSpPr txBox="1">
            <a:spLocks noChangeArrowheads="1"/>
          </p:cNvSpPr>
          <p:nvPr/>
        </p:nvSpPr>
        <p:spPr bwMode="auto">
          <a:xfrm>
            <a:off x="6038850" y="6311900"/>
            <a:ext cx="1582738"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174750" y="6294438"/>
            <a:ext cx="205105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4114800"/>
            <a:ext cx="3273425" cy="210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114800"/>
            <a:ext cx="3454400" cy="211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79275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a:t>
            </a:r>
            <a:r>
              <a:rPr lang="fr-CH" sz="3200" err="1">
                <a:ea typeface="Calibri"/>
              </a:rPr>
              <a:t>plotting</a:t>
            </a:r>
            <a:r>
              <a:rPr lang="fr-CH" sz="3200">
                <a:ea typeface="Calibri"/>
              </a:rPr>
              <a:t> </a:t>
            </a:r>
            <a:r>
              <a:rPr lang="fr-CH" sz="3200" err="1">
                <a:ea typeface="Calibri"/>
              </a:rPr>
              <a:t>characters</a:t>
            </a:r>
            <a:r>
              <a:rPr lang="fr-CH" sz="3200">
                <a:ea typeface="Calibri"/>
              </a:rPr>
              <a:t> (pch)</a:t>
            </a:r>
          </a:p>
        </p:txBody>
      </p:sp>
      <p:pic>
        <p:nvPicPr>
          <p:cNvPr id="3" name="Picture 2">
            <a:extLst>
              <a:ext uri="{FF2B5EF4-FFF2-40B4-BE49-F238E27FC236}">
                <a16:creationId xmlns:a16="http://schemas.microsoft.com/office/drawing/2014/main" id="{B8F98FE2-0BB3-C2F7-60AE-DCBB575C1D3D}"/>
              </a:ext>
            </a:extLst>
          </p:cNvPr>
          <p:cNvPicPr>
            <a:picLocks noChangeAspect="1"/>
          </p:cNvPicPr>
          <p:nvPr/>
        </p:nvPicPr>
        <p:blipFill>
          <a:blip r:embed="rId2"/>
          <a:stretch>
            <a:fillRect/>
          </a:stretch>
        </p:blipFill>
        <p:spPr>
          <a:xfrm>
            <a:off x="2188766" y="1303907"/>
            <a:ext cx="4766469" cy="4888267"/>
          </a:xfrm>
          <a:prstGeom prst="rect">
            <a:avLst/>
          </a:prstGeom>
        </p:spPr>
      </p:pic>
    </p:spTree>
    <p:extLst>
      <p:ext uri="{BB962C8B-B14F-4D97-AF65-F5344CB8AC3E}">
        <p14:creationId xmlns:p14="http://schemas.microsoft.com/office/powerpoint/2010/main" val="417280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056A0-0158-1514-04E0-2A3FF583BCF7}"/>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0765409F-1FB4-8C0A-12DB-CE896010E6ED}"/>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718CFBA8-D3CF-AD64-1917-9F2B2362928C}"/>
              </a:ext>
            </a:extLst>
          </p:cNvPr>
          <p:cNvSpPr txBox="1">
            <a:spLocks noGrp="1"/>
          </p:cNvSpPr>
          <p:nvPr>
            <p:ph type="title"/>
          </p:nvPr>
        </p:nvSpPr>
        <p:spPr>
          <a:xfrm>
            <a:off x="389800" y="271779"/>
            <a:ext cx="7230200" cy="505267"/>
          </a:xfrm>
          <a:prstGeom prst="rect">
            <a:avLst/>
          </a:prstGeom>
        </p:spPr>
        <p:txBody>
          <a:bodyPr vert="horz" wrap="square" lIns="0" tIns="12700" rIns="0" bIns="0" rtlCol="0" anchor="t">
            <a:spAutoFit/>
          </a:bodyPr>
          <a:lstStyle/>
          <a:p>
            <a:pPr marL="12700">
              <a:spcBef>
                <a:spcPts val="100"/>
              </a:spcBef>
            </a:pPr>
            <a:r>
              <a:rPr lang="fr-CH" sz="3200">
                <a:ea typeface="Calibri"/>
              </a:rPr>
              <a:t>R line types (lty)</a:t>
            </a:r>
          </a:p>
        </p:txBody>
      </p:sp>
      <p:pic>
        <p:nvPicPr>
          <p:cNvPr id="2" name="Picture 1">
            <a:extLst>
              <a:ext uri="{FF2B5EF4-FFF2-40B4-BE49-F238E27FC236}">
                <a16:creationId xmlns:a16="http://schemas.microsoft.com/office/drawing/2014/main" id="{28150350-DAD6-FD25-56DD-DF98FD9F54AA}"/>
              </a:ext>
            </a:extLst>
          </p:cNvPr>
          <p:cNvPicPr>
            <a:picLocks noChangeAspect="1"/>
          </p:cNvPicPr>
          <p:nvPr/>
        </p:nvPicPr>
        <p:blipFill>
          <a:blip r:embed="rId2"/>
          <a:stretch>
            <a:fillRect/>
          </a:stretch>
        </p:blipFill>
        <p:spPr>
          <a:xfrm>
            <a:off x="1208314" y="1280734"/>
            <a:ext cx="6934200" cy="4910163"/>
          </a:xfrm>
          <a:prstGeom prst="rect">
            <a:avLst/>
          </a:prstGeom>
        </p:spPr>
      </p:pic>
    </p:spTree>
    <p:extLst>
      <p:ext uri="{BB962C8B-B14F-4D97-AF65-F5344CB8AC3E}">
        <p14:creationId xmlns:p14="http://schemas.microsoft.com/office/powerpoint/2010/main" val="150302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800" y="101997"/>
            <a:ext cx="3244215" cy="430887"/>
          </a:xfrm>
        </p:spPr>
        <p:txBody>
          <a:bodyPr/>
          <a:lstStyle/>
          <a:p>
            <a:r>
              <a:rPr lang="en-US" dirty="0"/>
              <a:t>ggplot2</a:t>
            </a:r>
          </a:p>
        </p:txBody>
      </p:sp>
      <p:sp>
        <p:nvSpPr>
          <p:cNvPr id="6" name="object 2"/>
          <p:cNvSpPr txBox="1"/>
          <p:nvPr/>
        </p:nvSpPr>
        <p:spPr>
          <a:xfrm>
            <a:off x="336584" y="869558"/>
            <a:ext cx="8330565" cy="5800947"/>
          </a:xfrm>
          <a:prstGeom prst="rect">
            <a:avLst/>
          </a:prstGeom>
        </p:spPr>
        <p:txBody>
          <a:bodyPr vert="horz" wrap="square" lIns="0" tIns="67945" rIns="0" bIns="0" rtlCol="0" anchor="t">
            <a:spAutoFit/>
          </a:bodyPr>
          <a:lstStyle/>
          <a:p>
            <a:pPr marL="279400" indent="-266700">
              <a:spcBef>
                <a:spcPts val="535"/>
              </a:spcBef>
              <a:buClr>
                <a:srgbClr val="262626"/>
              </a:buClr>
              <a:buFont typeface="Arial"/>
              <a:buChar char="•"/>
              <a:tabLst>
                <a:tab pos="278765" algn="l"/>
                <a:tab pos="279400" algn="l"/>
              </a:tabLst>
            </a:pPr>
            <a:r>
              <a:rPr lang="fr-CH" sz="2000" dirty="0">
                <a:latin typeface="Calibri"/>
                <a:ea typeface="Calibri"/>
                <a:cs typeface="Calibri"/>
              </a:rPr>
              <a:t>The </a:t>
            </a:r>
            <a:r>
              <a:rPr lang="fr-CH" sz="2000" dirty="0" err="1">
                <a:latin typeface="Calibri"/>
                <a:ea typeface="Calibri"/>
                <a:cs typeface="Calibri"/>
              </a:rPr>
              <a:t>syntax</a:t>
            </a:r>
            <a:r>
              <a:rPr lang="fr-CH" sz="2000" dirty="0">
                <a:latin typeface="Calibri"/>
                <a:ea typeface="Calibri"/>
                <a:cs typeface="Calibri"/>
              </a:rPr>
              <a:t> (</a:t>
            </a:r>
            <a:r>
              <a:rPr lang="fr-CH" sz="2000" dirty="0" err="1">
                <a:latin typeface="Calibri"/>
                <a:ea typeface="Calibri"/>
                <a:cs typeface="Calibri"/>
              </a:rPr>
              <a:t>grammar</a:t>
            </a:r>
            <a:r>
              <a:rPr lang="fr-CH" sz="2000" dirty="0">
                <a:latin typeface="Calibri"/>
                <a:ea typeface="Calibri"/>
                <a:cs typeface="Calibri"/>
              </a:rPr>
              <a:t>) </a:t>
            </a:r>
            <a:r>
              <a:rPr lang="fr-CH" sz="2000" dirty="0" err="1">
                <a:latin typeface="Calibri"/>
                <a:ea typeface="Calibri"/>
                <a:cs typeface="Calibri"/>
              </a:rPr>
              <a:t>is</a:t>
            </a:r>
            <a:r>
              <a:rPr lang="fr-CH" sz="2000" dirty="0">
                <a:latin typeface="Calibri"/>
                <a:ea typeface="Calibri"/>
                <a:cs typeface="Calibri"/>
              </a:rPr>
              <a:t> </a:t>
            </a:r>
            <a:r>
              <a:rPr lang="fr-CH" sz="2000" dirty="0" err="1">
                <a:latin typeface="Calibri"/>
                <a:ea typeface="Calibri"/>
                <a:cs typeface="Calibri"/>
              </a:rPr>
              <a:t>very</a:t>
            </a:r>
            <a:r>
              <a:rPr lang="fr-CH" sz="2000" dirty="0">
                <a:latin typeface="Calibri"/>
                <a:ea typeface="Calibri"/>
                <a:cs typeface="Calibri"/>
              </a:rPr>
              <a:t> </a:t>
            </a:r>
            <a:r>
              <a:rPr lang="fr-CH" sz="2000" dirty="0" err="1">
                <a:latin typeface="Calibri"/>
                <a:ea typeface="Calibri"/>
                <a:cs typeface="Calibri"/>
              </a:rPr>
              <a:t>different</a:t>
            </a:r>
            <a:r>
              <a:rPr lang="fr-CH" sz="2000" dirty="0">
                <a:latin typeface="Calibri"/>
                <a:ea typeface="Calibri"/>
                <a:cs typeface="Calibri"/>
              </a:rPr>
              <a:t> </a:t>
            </a:r>
            <a:r>
              <a:rPr lang="fr-CH" sz="2000" dirty="0" err="1">
                <a:latin typeface="Calibri"/>
                <a:ea typeface="Calibri"/>
                <a:cs typeface="Calibri"/>
              </a:rPr>
              <a:t>from</a:t>
            </a:r>
            <a:r>
              <a:rPr lang="fr-CH" sz="2000" dirty="0">
                <a:latin typeface="Calibri"/>
                <a:ea typeface="Calibri"/>
                <a:cs typeface="Calibri"/>
              </a:rPr>
              <a:t> base R </a:t>
            </a:r>
            <a:r>
              <a:rPr lang="fr-CH" sz="2000" dirty="0" err="1">
                <a:latin typeface="Calibri"/>
                <a:ea typeface="Calibri"/>
                <a:cs typeface="Calibri"/>
              </a:rPr>
              <a:t>plotting</a:t>
            </a:r>
            <a:r>
              <a:rPr lang="fr-CH" sz="2000" dirty="0">
                <a:latin typeface="Calibri"/>
                <a:ea typeface="Calibri"/>
                <a:cs typeface="Calibri"/>
              </a:rPr>
              <a:t> </a:t>
            </a:r>
            <a:r>
              <a:rPr lang="fr-CH" sz="2000" dirty="0" err="1">
                <a:latin typeface="Calibri"/>
                <a:ea typeface="Calibri"/>
                <a:cs typeface="Calibri"/>
              </a:rPr>
              <a:t>functions</a:t>
            </a:r>
            <a:r>
              <a:rPr lang="fr-CH" sz="2000" dirty="0">
                <a:latin typeface="Calibri"/>
                <a:ea typeface="Calibri"/>
                <a:cs typeface="Calibri"/>
              </a:rPr>
              <a:t>.</a:t>
            </a:r>
            <a:endParaRPr lang="fr-CH" dirty="0">
              <a:latin typeface="Calibri"/>
              <a:ea typeface="Calibri"/>
              <a:cs typeface="Calibri"/>
            </a:endParaRPr>
          </a:p>
          <a:p>
            <a:pPr marL="279400" indent="-266700">
              <a:lnSpc>
                <a:spcPct val="100000"/>
              </a:lnSpc>
              <a:spcBef>
                <a:spcPts val="535"/>
              </a:spcBef>
              <a:buClr>
                <a:srgbClr val="262626"/>
              </a:buClr>
              <a:buFont typeface="Arial"/>
              <a:buChar char="•"/>
              <a:tabLst>
                <a:tab pos="278765" algn="l"/>
                <a:tab pos="279400" algn="l"/>
              </a:tabLst>
            </a:pPr>
            <a:r>
              <a:rPr lang="fr-CH" sz="2000" dirty="0">
                <a:latin typeface="Calibri"/>
                <a:ea typeface="Calibri"/>
                <a:cs typeface="Calibri"/>
              </a:rPr>
              <a:t>It builds a plot by adding layers of functions using the + sign</a:t>
            </a:r>
          </a:p>
          <a:p>
            <a:pPr marL="279400" indent="-266700">
              <a:spcBef>
                <a:spcPts val="535"/>
              </a:spcBef>
              <a:buClr>
                <a:srgbClr val="262626"/>
              </a:buClr>
              <a:buFont typeface="Arial"/>
              <a:buChar char="•"/>
              <a:tabLst>
                <a:tab pos="278765" algn="l"/>
                <a:tab pos="279400" algn="l"/>
              </a:tabLst>
            </a:pPr>
            <a:r>
              <a:rPr lang="fr-CH" sz="2000" dirty="0">
                <a:latin typeface="Calibri"/>
                <a:ea typeface="Calibri"/>
                <a:cs typeface="Calibri"/>
              </a:rPr>
              <a:t>The basic ggplot2 </a:t>
            </a:r>
            <a:r>
              <a:rPr lang="fr-CH" sz="2000" dirty="0" err="1">
                <a:latin typeface="Calibri"/>
                <a:ea typeface="Calibri"/>
                <a:cs typeface="Calibri"/>
              </a:rPr>
              <a:t>functions</a:t>
            </a:r>
            <a:r>
              <a:rPr lang="fr-CH" sz="2000" dirty="0">
                <a:latin typeface="Calibri"/>
                <a:ea typeface="Calibri"/>
                <a:cs typeface="Calibri"/>
              </a:rPr>
              <a:t> </a:t>
            </a:r>
            <a:r>
              <a:rPr lang="fr-CH" sz="2000" dirty="0" err="1">
                <a:latin typeface="Calibri"/>
                <a:ea typeface="Calibri"/>
                <a:cs typeface="Calibri"/>
              </a:rPr>
              <a:t>specify</a:t>
            </a:r>
            <a:r>
              <a:rPr lang="fr-CH" sz="2000" dirty="0">
                <a:latin typeface="Calibri"/>
                <a:ea typeface="Calibri"/>
                <a:cs typeface="Calibri"/>
              </a:rPr>
              <a:t> the data frame, the </a:t>
            </a:r>
            <a:r>
              <a:rPr lang="fr-CH" sz="2000" dirty="0" err="1">
                <a:latin typeface="Calibri"/>
                <a:ea typeface="Calibri"/>
                <a:cs typeface="Calibri"/>
              </a:rPr>
              <a:t>x,y</a:t>
            </a: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r>
              <a:rPr lang="fr-CH" sz="2000" dirty="0">
                <a:latin typeface="Calibri"/>
                <a:ea typeface="Calibri"/>
                <a:cs typeface="Calibri"/>
              </a:rPr>
              <a:t>	 coordinates, and the type of plot:</a:t>
            </a:r>
          </a:p>
          <a:p>
            <a:pPr marL="12700">
              <a:lnSpc>
                <a:spcPct val="100000"/>
              </a:lnSpc>
              <a:spcBef>
                <a:spcPts val="535"/>
              </a:spcBef>
              <a:buClr>
                <a:srgbClr val="262626"/>
              </a:buClr>
              <a:tabLst>
                <a:tab pos="278765" algn="l"/>
                <a:tab pos="279400" algn="l"/>
              </a:tabLst>
            </a:pPr>
            <a:r>
              <a:rPr lang="fr-CH" err="1">
                <a:solidFill>
                  <a:schemeClr val="accent2"/>
                </a:solidFill>
                <a:latin typeface="Calibri"/>
                <a:ea typeface="Calibri"/>
                <a:cs typeface="Calibri"/>
              </a:rPr>
              <a:t>ggplot</a:t>
            </a:r>
            <a:r>
              <a:rPr lang="fr-CH" dirty="0">
                <a:solidFill>
                  <a:schemeClr val="accent2"/>
                </a:solidFill>
                <a:latin typeface="Calibri"/>
                <a:ea typeface="Calibri"/>
                <a:cs typeface="Calibri"/>
              </a:rPr>
              <a:t>(</a:t>
            </a:r>
            <a:r>
              <a:rPr lang="fr-CH" err="1">
                <a:solidFill>
                  <a:schemeClr val="accent2"/>
                </a:solidFill>
                <a:latin typeface="Calibri"/>
                <a:ea typeface="Calibri"/>
                <a:cs typeface="Calibri"/>
              </a:rPr>
              <a:t>dataframe</a:t>
            </a:r>
            <a:r>
              <a:rPr lang="fr-CH" dirty="0">
                <a:solidFill>
                  <a:schemeClr val="accent2"/>
                </a:solidFill>
                <a:latin typeface="Calibri"/>
                <a:ea typeface="Calibri"/>
                <a:cs typeface="Calibri"/>
              </a:rPr>
              <a:t>, </a:t>
            </a:r>
            <a:r>
              <a:rPr lang="fr-CH" err="1">
                <a:solidFill>
                  <a:schemeClr val="accent2"/>
                </a:solidFill>
                <a:latin typeface="Calibri"/>
                <a:ea typeface="Calibri"/>
                <a:cs typeface="Calibri"/>
              </a:rPr>
              <a:t>aes</a:t>
            </a:r>
            <a:r>
              <a:rPr lang="fr-CH" dirty="0">
                <a:solidFill>
                  <a:schemeClr val="accent2"/>
                </a:solidFill>
                <a:latin typeface="Calibri"/>
                <a:ea typeface="Calibri"/>
                <a:cs typeface="Calibri"/>
              </a:rPr>
              <a:t>(x, y)) </a:t>
            </a:r>
            <a:r>
              <a:rPr lang="fr-CH" b="1" dirty="0">
                <a:solidFill>
                  <a:schemeClr val="accent2"/>
                </a:solidFill>
                <a:latin typeface="Calibri"/>
                <a:ea typeface="Calibri"/>
                <a:cs typeface="Calibri"/>
              </a:rPr>
              <a:t>+</a:t>
            </a:r>
          </a:p>
          <a:p>
            <a:pPr marL="12700">
              <a:lnSpc>
                <a:spcPct val="100000"/>
              </a:lnSpc>
              <a:spcBef>
                <a:spcPts val="535"/>
              </a:spcBef>
              <a:buClr>
                <a:srgbClr val="262626"/>
              </a:buClr>
              <a:tabLst>
                <a:tab pos="278765" algn="l"/>
                <a:tab pos="279400" algn="l"/>
              </a:tabLst>
            </a:pPr>
            <a:r>
              <a:rPr lang="fr-CH" dirty="0">
                <a:solidFill>
                  <a:schemeClr val="accent2"/>
                </a:solidFill>
                <a:latin typeface="Calibri"/>
                <a:ea typeface="Calibri"/>
                <a:cs typeface="Calibri"/>
              </a:rPr>
              <a:t>	geom_type()</a:t>
            </a:r>
          </a:p>
          <a:p>
            <a:pPr marL="12700">
              <a:lnSpc>
                <a:spcPct val="100000"/>
              </a:lnSpc>
              <a:spcBef>
                <a:spcPts val="535"/>
              </a:spcBef>
              <a:buClr>
                <a:srgbClr val="262626"/>
              </a:buClr>
              <a:tabLst>
                <a:tab pos="278765" algn="l"/>
                <a:tab pos="279400" algn="l"/>
              </a:tabLst>
            </a:pP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r>
              <a:rPr lang="fr-CH" sz="2000" dirty="0">
                <a:latin typeface="Calibri"/>
                <a:ea typeface="Calibri"/>
                <a:cs typeface="Calibri"/>
              </a:rPr>
              <a:t>Additional layers for full customizations </a:t>
            </a:r>
          </a:p>
          <a:p>
            <a:pPr marL="12700">
              <a:lnSpc>
                <a:spcPct val="100000"/>
              </a:lnSpc>
              <a:spcBef>
                <a:spcPts val="535"/>
              </a:spcBef>
              <a:buClr>
                <a:srgbClr val="262626"/>
              </a:buClr>
              <a:tabLst>
                <a:tab pos="278765" algn="l"/>
                <a:tab pos="279400" algn="l"/>
              </a:tabLst>
            </a:pPr>
            <a:r>
              <a:rPr lang="fr-CH" sz="2000" dirty="0">
                <a:latin typeface="Calibri"/>
                <a:ea typeface="Calibri"/>
                <a:cs typeface="Calibri"/>
              </a:rPr>
              <a:t>are then added:</a:t>
            </a:r>
          </a:p>
          <a:p>
            <a:pPr marL="12700">
              <a:spcBef>
                <a:spcPts val="535"/>
              </a:spcBef>
              <a:buClr>
                <a:srgbClr val="262626"/>
              </a:buClr>
              <a:tabLst>
                <a:tab pos="278765" algn="l"/>
                <a:tab pos="279400" algn="l"/>
              </a:tabLst>
            </a:pPr>
            <a:r>
              <a:rPr lang="fr-CH" err="1">
                <a:solidFill>
                  <a:schemeClr val="accent2"/>
                </a:solidFill>
                <a:latin typeface="Calibri"/>
                <a:ea typeface="Calibri"/>
                <a:cs typeface="Calibri"/>
              </a:rPr>
              <a:t>ggplot</a:t>
            </a:r>
            <a:r>
              <a:rPr lang="fr-CH" dirty="0">
                <a:solidFill>
                  <a:schemeClr val="accent2"/>
                </a:solidFill>
                <a:latin typeface="Calibri"/>
                <a:ea typeface="Calibri"/>
                <a:cs typeface="Calibri"/>
              </a:rPr>
              <a:t>(</a:t>
            </a:r>
            <a:r>
              <a:rPr lang="fr-CH" err="1">
                <a:solidFill>
                  <a:schemeClr val="accent2"/>
                </a:solidFill>
                <a:latin typeface="Calibri"/>
                <a:ea typeface="Calibri"/>
                <a:cs typeface="Calibri"/>
              </a:rPr>
              <a:t>dataframe</a:t>
            </a:r>
            <a:r>
              <a:rPr lang="fr-CH" dirty="0">
                <a:solidFill>
                  <a:schemeClr val="accent2"/>
                </a:solidFill>
                <a:latin typeface="Calibri"/>
                <a:ea typeface="Calibri"/>
                <a:cs typeface="Calibri"/>
              </a:rPr>
              <a:t>, </a:t>
            </a:r>
            <a:r>
              <a:rPr lang="fr-CH" err="1">
                <a:solidFill>
                  <a:schemeClr val="accent2"/>
                </a:solidFill>
                <a:latin typeface="Calibri"/>
                <a:ea typeface="Calibri"/>
                <a:cs typeface="Calibri"/>
              </a:rPr>
              <a:t>aes</a:t>
            </a:r>
            <a:r>
              <a:rPr lang="fr-CH" dirty="0">
                <a:solidFill>
                  <a:schemeClr val="accent2"/>
                </a:solidFill>
                <a:latin typeface="Calibri"/>
                <a:ea typeface="Calibri"/>
                <a:cs typeface="Calibri"/>
              </a:rPr>
              <a:t>(x, y, </a:t>
            </a:r>
            <a:r>
              <a:rPr lang="fr-CH" err="1">
                <a:solidFill>
                  <a:schemeClr val="accent2"/>
                </a:solidFill>
                <a:latin typeface="Calibri"/>
                <a:ea typeface="Calibri"/>
                <a:cs typeface="Calibri"/>
              </a:rPr>
              <a:t>color</a:t>
            </a:r>
            <a:r>
              <a:rPr lang="fr-CH" dirty="0">
                <a:solidFill>
                  <a:schemeClr val="accent2"/>
                </a:solidFill>
                <a:latin typeface="Calibri"/>
                <a:ea typeface="Calibri"/>
                <a:cs typeface="Calibri"/>
              </a:rPr>
              <a:t>=factor)) </a:t>
            </a:r>
            <a:r>
              <a:rPr lang="fr-CH" b="1" dirty="0">
                <a:solidFill>
                  <a:schemeClr val="accent2"/>
                </a:solidFill>
                <a:ea typeface="+mn-lt"/>
                <a:cs typeface="+mn-lt"/>
              </a:rPr>
              <a:t>+</a:t>
            </a:r>
            <a:endParaRPr lang="fr-CH" b="1" dirty="0">
              <a:solidFill>
                <a:schemeClr val="accent2"/>
              </a:solidFill>
              <a:ea typeface="Calibri"/>
              <a:cs typeface="Calibri"/>
            </a:endParaRPr>
          </a:p>
          <a:p>
            <a:pPr marL="12700">
              <a:lnSpc>
                <a:spcPct val="100000"/>
              </a:lnSpc>
              <a:spcBef>
                <a:spcPts val="535"/>
              </a:spcBef>
              <a:buClr>
                <a:srgbClr val="262626"/>
              </a:buClr>
              <a:tabLst>
                <a:tab pos="278765" algn="l"/>
                <a:tab pos="279400" algn="l"/>
              </a:tabLst>
            </a:pPr>
            <a:r>
              <a:rPr lang="fr-CH" dirty="0">
                <a:solidFill>
                  <a:schemeClr val="accent2"/>
                </a:solidFill>
                <a:latin typeface="Calibri"/>
                <a:ea typeface="Calibri"/>
                <a:cs typeface="Calibri"/>
              </a:rPr>
              <a:t>	geom_type() </a:t>
            </a:r>
            <a:r>
              <a:rPr lang="fr-CH" b="1" dirty="0">
                <a:solidFill>
                  <a:schemeClr val="accent2"/>
                </a:solidFill>
                <a:latin typeface="Calibri"/>
                <a:ea typeface="Calibri"/>
                <a:cs typeface="Calibri"/>
              </a:rPr>
              <a:t>+</a:t>
            </a:r>
          </a:p>
          <a:p>
            <a:pPr marL="12700">
              <a:lnSpc>
                <a:spcPct val="100000"/>
              </a:lnSpc>
              <a:spcBef>
                <a:spcPts val="535"/>
              </a:spcBef>
              <a:buClr>
                <a:srgbClr val="262626"/>
              </a:buClr>
              <a:tabLst>
                <a:tab pos="278765" algn="l"/>
                <a:tab pos="279400" algn="l"/>
              </a:tabLst>
            </a:pPr>
            <a:r>
              <a:rPr lang="fr-CH" dirty="0">
                <a:solidFill>
                  <a:schemeClr val="accent2"/>
                </a:solidFill>
                <a:latin typeface="Calibri"/>
                <a:ea typeface="Calibri"/>
                <a:cs typeface="Calibri"/>
              </a:rPr>
              <a:t>	additional_layers()</a:t>
            </a:r>
          </a:p>
          <a:p>
            <a:pPr marL="12700">
              <a:lnSpc>
                <a:spcPct val="100000"/>
              </a:lnSpc>
              <a:spcBef>
                <a:spcPts val="535"/>
              </a:spcBef>
              <a:buClr>
                <a:srgbClr val="262626"/>
              </a:buClr>
              <a:tabLst>
                <a:tab pos="278765" algn="l"/>
                <a:tab pos="279400" algn="l"/>
              </a:tabLst>
            </a:pP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endParaRPr lang="fr-CH" sz="2000" dirty="0">
              <a:latin typeface="Calibri"/>
              <a:ea typeface="Calibri"/>
              <a:cs typeface="Calibri"/>
            </a:endParaRPr>
          </a:p>
          <a:p>
            <a:pPr marL="12700">
              <a:lnSpc>
                <a:spcPct val="100000"/>
              </a:lnSpc>
              <a:spcBef>
                <a:spcPts val="535"/>
              </a:spcBef>
              <a:buClr>
                <a:srgbClr val="262626"/>
              </a:buClr>
              <a:tabLst>
                <a:tab pos="278765" algn="l"/>
                <a:tab pos="279400" algn="l"/>
              </a:tabLst>
            </a:pPr>
            <a:endParaRPr sz="2000" dirty="0">
              <a:latin typeface="Calibri"/>
              <a:ea typeface="Calibri"/>
              <a:cs typeface="Calibri"/>
            </a:endParaRPr>
          </a:p>
        </p:txBody>
      </p:sp>
      <p:pic>
        <p:nvPicPr>
          <p:cNvPr id="7" name="Picture 6"/>
          <p:cNvPicPr>
            <a:picLocks noChangeAspect="1"/>
          </p:cNvPicPr>
          <p:nvPr/>
        </p:nvPicPr>
        <p:blipFill>
          <a:blip r:embed="rId2"/>
          <a:srcRect t="3837" r="-1746" b="8873"/>
          <a:stretch/>
        </p:blipFill>
        <p:spPr>
          <a:xfrm>
            <a:off x="5945120" y="2057401"/>
            <a:ext cx="3190167" cy="2253271"/>
          </a:xfrm>
          <a:prstGeom prst="rect">
            <a:avLst/>
          </a:prstGeom>
        </p:spPr>
      </p:pic>
      <p:sp>
        <p:nvSpPr>
          <p:cNvPr id="8" name="Right Arrow 7"/>
          <p:cNvSpPr/>
          <p:nvPr/>
        </p:nvSpPr>
        <p:spPr>
          <a:xfrm>
            <a:off x="2286000" y="2843654"/>
            <a:ext cx="3581400" cy="1524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096000" y="4311049"/>
            <a:ext cx="2558115" cy="2504955"/>
          </a:xfrm>
          <a:prstGeom prst="rect">
            <a:avLst/>
          </a:prstGeom>
        </p:spPr>
      </p:pic>
      <p:sp>
        <p:nvSpPr>
          <p:cNvPr id="10" name="Right Arrow 9"/>
          <p:cNvSpPr/>
          <p:nvPr/>
        </p:nvSpPr>
        <p:spPr>
          <a:xfrm>
            <a:off x="3352800" y="4977254"/>
            <a:ext cx="2590800" cy="762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2400" y="6550223"/>
            <a:ext cx="8763000" cy="307777"/>
          </a:xfrm>
          <a:prstGeom prst="rect">
            <a:avLst/>
          </a:prstGeom>
        </p:spPr>
        <p:txBody>
          <a:bodyPr wrap="square">
            <a:spAutoFit/>
          </a:bodyPr>
          <a:lstStyle/>
          <a:p>
            <a:pPr marL="12700">
              <a:lnSpc>
                <a:spcPct val="100000"/>
              </a:lnSpc>
              <a:spcBef>
                <a:spcPts val="535"/>
              </a:spcBef>
              <a:buClr>
                <a:srgbClr val="262626"/>
              </a:buClr>
              <a:tabLst>
                <a:tab pos="278765" algn="l"/>
                <a:tab pos="279400" algn="l"/>
              </a:tabLst>
            </a:pPr>
            <a:r>
              <a:rPr lang="fr-CH" sz="1400" dirty="0">
                <a:cs typeface="Calibri"/>
              </a:rPr>
              <a:t>ggplot2 cheatsheet </a:t>
            </a:r>
            <a:r>
              <a:rPr lang="fr-CH" sz="1400" dirty="0">
                <a:cs typeface="Calibri"/>
                <a:hlinkClick r:id="rId4"/>
              </a:rPr>
              <a:t>https://rstudio.github.io/cheatsheets/data-visualization.pdf</a:t>
            </a:r>
            <a:endParaRPr lang="fr-CH" sz="1400" dirty="0">
              <a:cs typeface="Calibri"/>
            </a:endParaRPr>
          </a:p>
        </p:txBody>
      </p:sp>
      <p:sp>
        <p:nvSpPr>
          <p:cNvPr id="3" name="TextBox 2">
            <a:extLst>
              <a:ext uri="{FF2B5EF4-FFF2-40B4-BE49-F238E27FC236}">
                <a16:creationId xmlns:a16="http://schemas.microsoft.com/office/drawing/2014/main" id="{588B7033-650F-F37D-69F4-C6EF8A93C491}"/>
              </a:ext>
            </a:extLst>
          </p:cNvPr>
          <p:cNvSpPr txBox="1"/>
          <p:nvPr/>
        </p:nvSpPr>
        <p:spPr>
          <a:xfrm>
            <a:off x="5408246" y="24964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baseline="30000">
                <a:solidFill>
                  <a:srgbClr val="0000FF"/>
                </a:solidFill>
                <a:hlinkClick r:id="rId5"/>
              </a:rPr>
              <a:t>https://ggplot2.tidyverse.org/</a:t>
            </a:r>
            <a:r>
              <a:rPr lang="en-US" baseline="30000"/>
              <a:t>​</a:t>
            </a:r>
          </a:p>
        </p:txBody>
      </p:sp>
    </p:spTree>
    <p:extLst>
      <p:ext uri="{BB962C8B-B14F-4D97-AF65-F5344CB8AC3E}">
        <p14:creationId xmlns:p14="http://schemas.microsoft.com/office/powerpoint/2010/main" val="2275125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9800" y="271779"/>
            <a:ext cx="3244215" cy="430887"/>
          </a:xfrm>
        </p:spPr>
        <p:txBody>
          <a:bodyPr/>
          <a:lstStyle/>
          <a:p>
            <a:r>
              <a:rPr lang="en-US" dirty="0"/>
              <a:t>ggplot2</a:t>
            </a:r>
          </a:p>
        </p:txBody>
      </p:sp>
      <p:sp>
        <p:nvSpPr>
          <p:cNvPr id="7" name="object 2"/>
          <p:cNvSpPr txBox="1"/>
          <p:nvPr/>
        </p:nvSpPr>
        <p:spPr>
          <a:xfrm>
            <a:off x="391157" y="1336460"/>
            <a:ext cx="8330565" cy="6331862"/>
          </a:xfrm>
          <a:prstGeom prst="rect">
            <a:avLst/>
          </a:prstGeom>
        </p:spPr>
        <p:txBody>
          <a:bodyPr vert="horz" wrap="square" lIns="0" tIns="67945" rIns="0" bIns="0" rtlCol="0" anchor="t">
            <a:spAutoFit/>
          </a:bodyPr>
          <a:lstStyle/>
          <a:p>
            <a:pPr marL="279400" indent="-266700">
              <a:spcBef>
                <a:spcPts val="535"/>
              </a:spcBef>
              <a:buClr>
                <a:srgbClr val="262626"/>
              </a:buClr>
              <a:buFont typeface="Arial"/>
              <a:buChar char="•"/>
              <a:tabLst>
                <a:tab pos="278765" algn="l"/>
                <a:tab pos="279400" algn="l"/>
              </a:tabLst>
            </a:pPr>
            <a:r>
              <a:rPr lang="fr-CH" sz="2000" dirty="0" err="1">
                <a:latin typeface="Calibri"/>
                <a:cs typeface="Calibri"/>
              </a:rPr>
              <a:t>Cowplot</a:t>
            </a:r>
            <a:r>
              <a:rPr lang="fr-CH" sz="2000" dirty="0">
                <a:latin typeface="Calibri"/>
                <a:cs typeface="Calibri"/>
              </a:rPr>
              <a:t>: Multi-panel figures; </a:t>
            </a:r>
            <a:r>
              <a:rPr lang="fr-CH" sz="2000" dirty="0" err="1">
                <a:latin typeface="Calibri"/>
                <a:cs typeface="Calibri"/>
              </a:rPr>
              <a:t>save</a:t>
            </a:r>
            <a:r>
              <a:rPr lang="fr-CH" sz="2000" dirty="0">
                <a:latin typeface="Calibri"/>
                <a:cs typeface="Calibri"/>
              </a:rPr>
              <a:t> the plot to an </a:t>
            </a:r>
            <a:r>
              <a:rPr lang="fr-CH" sz="2000" dirty="0" err="1">
                <a:latin typeface="Calibri"/>
                <a:cs typeface="Calibri"/>
              </a:rPr>
              <a:t>object</a:t>
            </a:r>
            <a:r>
              <a:rPr lang="fr-CH" sz="2000" dirty="0">
                <a:latin typeface="Calibri"/>
                <a:cs typeface="Calibri"/>
              </a:rPr>
              <a:t>, </a:t>
            </a:r>
            <a:r>
              <a:rPr lang="fr-CH" sz="2000" dirty="0" err="1">
                <a:latin typeface="Calibri"/>
                <a:cs typeface="Calibri"/>
              </a:rPr>
              <a:t>then</a:t>
            </a:r>
            <a:r>
              <a:rPr lang="fr-CH" sz="2000" dirty="0">
                <a:latin typeface="Calibri"/>
                <a:cs typeface="Calibri"/>
              </a:rPr>
              <a:t> display</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Lucida Console"/>
                <a:cs typeface="Lucida Console"/>
              </a:rPr>
              <a:t>p1 &lt;- </a:t>
            </a:r>
            <a:r>
              <a:rPr lang="fr-CH" sz="1600" dirty="0" err="1">
                <a:solidFill>
                  <a:schemeClr val="tx2">
                    <a:lumMod val="60000"/>
                    <a:lumOff val="40000"/>
                  </a:schemeClr>
                </a:solidFill>
                <a:latin typeface="Lucida Console"/>
                <a:cs typeface="Lucida Console"/>
              </a:rPr>
              <a:t>ggplot</a:t>
            </a:r>
            <a:r>
              <a:rPr lang="fr-CH" sz="1600" dirty="0">
                <a:solidFill>
                  <a:schemeClr val="tx2">
                    <a:lumMod val="60000"/>
                    <a:lumOff val="40000"/>
                  </a:schemeClr>
                </a:solidFill>
                <a:latin typeface="Lucida Console"/>
                <a:cs typeface="Lucida Console"/>
              </a:rPr>
              <a:t>(</a:t>
            </a:r>
            <a:r>
              <a:rPr lang="fr-CH" sz="1600" dirty="0" err="1">
                <a:solidFill>
                  <a:schemeClr val="tx2">
                    <a:lumMod val="60000"/>
                    <a:lumOff val="40000"/>
                  </a:schemeClr>
                </a:solidFill>
                <a:latin typeface="Lucida Console"/>
                <a:cs typeface="Lucida Console"/>
              </a:rPr>
              <a:t>dataset</a:t>
            </a:r>
            <a:r>
              <a:rPr lang="fr-CH" sz="1600" dirty="0">
                <a:solidFill>
                  <a:schemeClr val="tx2">
                    <a:lumMod val="60000"/>
                    <a:lumOff val="40000"/>
                  </a:schemeClr>
                </a:solidFill>
                <a:latin typeface="Lucida Console"/>
                <a:cs typeface="Lucida Console"/>
              </a:rPr>
              <a:t>, </a:t>
            </a:r>
            <a:r>
              <a:rPr lang="fr-CH" sz="1600" dirty="0" err="1">
                <a:solidFill>
                  <a:schemeClr val="tx2">
                    <a:lumMod val="60000"/>
                    <a:lumOff val="40000"/>
                  </a:schemeClr>
                </a:solidFill>
                <a:latin typeface="Lucida Console"/>
                <a:cs typeface="Lucida Console"/>
              </a:rPr>
              <a:t>aes</a:t>
            </a:r>
            <a:r>
              <a:rPr lang="fr-CH" sz="1600" dirty="0">
                <a:solidFill>
                  <a:schemeClr val="tx2">
                    <a:lumMod val="60000"/>
                    <a:lumOff val="40000"/>
                  </a:schemeClr>
                </a:solidFill>
                <a:latin typeface="Lucida Console"/>
                <a:cs typeface="Lucida Console"/>
              </a:rPr>
              <a:t>(x, y, </a:t>
            </a:r>
            <a:r>
              <a:rPr lang="fr-CH" sz="1600" dirty="0" err="1">
                <a:solidFill>
                  <a:schemeClr val="tx2">
                    <a:lumMod val="60000"/>
                    <a:lumOff val="40000"/>
                  </a:schemeClr>
                </a:solidFill>
                <a:latin typeface="Lucida Console"/>
                <a:cs typeface="Lucida Console"/>
              </a:rPr>
              <a:t>color</a:t>
            </a:r>
            <a:r>
              <a:rPr lang="fr-CH" sz="1600" dirty="0">
                <a:solidFill>
                  <a:schemeClr val="tx2">
                    <a:lumMod val="60000"/>
                    <a:lumOff val="40000"/>
                  </a:schemeClr>
                </a:solidFill>
                <a:latin typeface="Lucida Console"/>
                <a:cs typeface="Lucida Console"/>
              </a:rPr>
              <a:t>=</a:t>
            </a:r>
            <a:r>
              <a:rPr lang="fr-CH" sz="1600" dirty="0" err="1">
                <a:solidFill>
                  <a:schemeClr val="tx2">
                    <a:lumMod val="60000"/>
                    <a:lumOff val="40000"/>
                  </a:schemeClr>
                </a:solidFill>
                <a:latin typeface="Lucida Console"/>
                <a:cs typeface="Lucida Console"/>
              </a:rPr>
              <a:t>fact</a:t>
            </a:r>
            <a:r>
              <a:rPr lang="fr-CH" sz="1600" dirty="0">
                <a:solidFill>
                  <a:schemeClr val="tx2">
                    <a:lumMod val="60000"/>
                    <a:lumOff val="40000"/>
                  </a:schemeClr>
                </a:solidFill>
                <a:latin typeface="Lucida Console"/>
                <a:cs typeface="Lucida Console"/>
              </a:rPr>
              <a:t>)) +</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Lucida Console"/>
                <a:cs typeface="Lucida Console"/>
              </a:rPr>
              <a:t>	geom_type() +</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Lucida Console"/>
                <a:cs typeface="Lucida Console"/>
              </a:rPr>
              <a:t>	additional_layers()</a:t>
            </a:r>
          </a:p>
          <a:p>
            <a:pPr marL="12700">
              <a:lnSpc>
                <a:spcPct val="100000"/>
              </a:lnSpc>
              <a:spcBef>
                <a:spcPts val="535"/>
              </a:spcBef>
              <a:buClr>
                <a:srgbClr val="262626"/>
              </a:buClr>
              <a:tabLst>
                <a:tab pos="278765" algn="l"/>
                <a:tab pos="279400" algn="l"/>
              </a:tabLst>
            </a:pPr>
            <a:endParaRPr lang="fr-CH" sz="1600" dirty="0">
              <a:solidFill>
                <a:schemeClr val="tx2">
                  <a:lumMod val="60000"/>
                  <a:lumOff val="40000"/>
                </a:schemeClr>
              </a:solidFill>
              <a:latin typeface="Calibri"/>
              <a:cs typeface="Calibri"/>
            </a:endParaRP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Lucida Console"/>
                <a:cs typeface="Lucida Console"/>
              </a:rPr>
              <a:t>p2 &lt;- ggplot(dataset, aes(x, y, color=fact)) +</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Lucida Console"/>
                <a:cs typeface="Lucida Console"/>
              </a:rPr>
              <a:t>	geom_type() +</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Lucida Console"/>
                <a:cs typeface="Lucida Console"/>
              </a:rPr>
              <a:t>	additional_layers()</a:t>
            </a:r>
          </a:p>
          <a:p>
            <a:pPr marL="12700">
              <a:lnSpc>
                <a:spcPct val="100000"/>
              </a:lnSpc>
              <a:spcBef>
                <a:spcPts val="535"/>
              </a:spcBef>
              <a:buClr>
                <a:srgbClr val="262626"/>
              </a:buClr>
              <a:tabLst>
                <a:tab pos="278765" algn="l"/>
                <a:tab pos="279400" algn="l"/>
              </a:tabLst>
            </a:pPr>
            <a:endParaRPr lang="fr-CH" sz="1600" dirty="0">
              <a:solidFill>
                <a:schemeClr val="tx2">
                  <a:lumMod val="60000"/>
                  <a:lumOff val="40000"/>
                </a:schemeClr>
              </a:solidFill>
              <a:latin typeface="Lucida Console"/>
              <a:cs typeface="Lucida Console"/>
            </a:endParaRP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Lucida Console"/>
                <a:cs typeface="Lucida Console"/>
              </a:rPr>
              <a:t># install.packages("cowplot")</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Lucida Console"/>
                <a:cs typeface="Lucida Console"/>
              </a:rPr>
              <a:t>library(cowplot)</a:t>
            </a:r>
          </a:p>
          <a:p>
            <a:pPr marL="12700">
              <a:lnSpc>
                <a:spcPct val="100000"/>
              </a:lnSpc>
              <a:spcBef>
                <a:spcPts val="535"/>
              </a:spcBef>
              <a:buClr>
                <a:srgbClr val="262626"/>
              </a:buClr>
              <a:tabLst>
                <a:tab pos="278765" algn="l"/>
                <a:tab pos="279400" algn="l"/>
              </a:tabLst>
            </a:pPr>
            <a:r>
              <a:rPr lang="fr-CH" sz="1600" dirty="0">
                <a:solidFill>
                  <a:schemeClr val="tx2">
                    <a:lumMod val="60000"/>
                    <a:lumOff val="40000"/>
                  </a:schemeClr>
                </a:solidFill>
                <a:latin typeface="Lucida Console"/>
                <a:cs typeface="Lucida Console"/>
              </a:rPr>
              <a:t>plot_grid(p1, p2, nrow=1)</a:t>
            </a:r>
          </a:p>
          <a:p>
            <a:pPr marL="12700">
              <a:lnSpc>
                <a:spcPct val="100000"/>
              </a:lnSpc>
              <a:spcBef>
                <a:spcPts val="535"/>
              </a:spcBef>
              <a:buClr>
                <a:srgbClr val="262626"/>
              </a:buClr>
              <a:tabLst>
                <a:tab pos="278765" algn="l"/>
                <a:tab pos="279400" algn="l"/>
              </a:tabLst>
            </a:pPr>
            <a:endParaRPr lang="fr-CH" sz="1600" dirty="0">
              <a:latin typeface="Calibri"/>
              <a:cs typeface="Calibri"/>
            </a:endParaRPr>
          </a:p>
          <a:p>
            <a:pPr marL="279400" indent="-266700">
              <a:spcBef>
                <a:spcPts val="535"/>
              </a:spcBef>
              <a:buFont typeface="Arial,Sans-Serif"/>
              <a:buChar char="•"/>
              <a:tabLst>
                <a:tab pos="278765" algn="l"/>
                <a:tab pos="279400" algn="l"/>
              </a:tabLst>
            </a:pPr>
            <a:r>
              <a:rPr lang="fr-CH" sz="2000" dirty="0" err="1">
                <a:latin typeface="Calibri"/>
                <a:ea typeface="Calibri"/>
                <a:cs typeface="Calibri"/>
              </a:rPr>
              <a:t>ggpubr</a:t>
            </a:r>
            <a:r>
              <a:rPr lang="fr-CH" sz="2000" dirty="0">
                <a:latin typeface="Calibri"/>
                <a:ea typeface="Calibri"/>
                <a:cs typeface="Calibri"/>
              </a:rPr>
              <a:t>: publication-</a:t>
            </a:r>
            <a:r>
              <a:rPr lang="fr-CH" sz="2000" dirty="0" err="1">
                <a:latin typeface="Calibri"/>
                <a:ea typeface="Calibri"/>
                <a:cs typeface="Calibri"/>
              </a:rPr>
              <a:t>ready</a:t>
            </a:r>
            <a:r>
              <a:rPr lang="fr-CH" sz="2000" dirty="0">
                <a:latin typeface="Calibri"/>
                <a:ea typeface="Calibri"/>
                <a:cs typeface="Calibri"/>
              </a:rPr>
              <a:t> plot </a:t>
            </a:r>
            <a:r>
              <a:rPr lang="fr-CH" sz="2000" dirty="0" err="1">
                <a:latin typeface="Calibri"/>
                <a:ea typeface="Calibri"/>
                <a:cs typeface="Calibri"/>
              </a:rPr>
              <a:t>customization</a:t>
            </a:r>
            <a:r>
              <a:rPr lang="fr-CH" sz="2000" dirty="0">
                <a:latin typeface="Calibri"/>
                <a:ea typeface="Calibri"/>
                <a:cs typeface="Calibri"/>
              </a:rPr>
              <a:t>, e.g. </a:t>
            </a:r>
            <a:r>
              <a:rPr lang="fr-CH" sz="2000" dirty="0" err="1">
                <a:latin typeface="Calibri"/>
                <a:ea typeface="Calibri"/>
                <a:cs typeface="Calibri"/>
              </a:rPr>
              <a:t>add</a:t>
            </a:r>
            <a:r>
              <a:rPr lang="fr-CH" sz="2000" dirty="0">
                <a:latin typeface="Calibri"/>
                <a:ea typeface="Calibri"/>
                <a:cs typeface="Calibri"/>
              </a:rPr>
              <a:t> T-test </a:t>
            </a:r>
            <a:r>
              <a:rPr lang="fr-CH" sz="2000" dirty="0" err="1">
                <a:latin typeface="Calibri"/>
                <a:ea typeface="Calibri"/>
                <a:cs typeface="Calibri"/>
              </a:rPr>
              <a:t>result</a:t>
            </a:r>
            <a:r>
              <a:rPr lang="fr-CH" sz="2000" dirty="0">
                <a:latin typeface="Calibri"/>
                <a:ea typeface="Calibri"/>
                <a:cs typeface="Calibri"/>
              </a:rPr>
              <a:t> on plot</a:t>
            </a:r>
          </a:p>
          <a:p>
            <a:pPr marL="279400" indent="-266700">
              <a:spcBef>
                <a:spcPts val="535"/>
              </a:spcBef>
              <a:buFont typeface="Arial,Sans-Serif"/>
              <a:buChar char="•"/>
              <a:tabLst>
                <a:tab pos="278765" algn="l"/>
                <a:tab pos="279400" algn="l"/>
              </a:tabLst>
            </a:pPr>
            <a:r>
              <a:rPr lang="fr-CH" sz="2000" err="1">
                <a:latin typeface="Calibri"/>
                <a:ea typeface="Calibri"/>
                <a:cs typeface="Calibri"/>
              </a:rPr>
              <a:t>ggrepel</a:t>
            </a:r>
            <a:r>
              <a:rPr lang="fr-CH" sz="2000" dirty="0">
                <a:latin typeface="Calibri"/>
                <a:ea typeface="Calibri"/>
                <a:cs typeface="Calibri"/>
              </a:rPr>
              <a:t>: to </a:t>
            </a:r>
            <a:r>
              <a:rPr lang="fr-CH" sz="2000" err="1">
                <a:latin typeface="Calibri"/>
                <a:ea typeface="Calibri"/>
                <a:cs typeface="Calibri"/>
              </a:rPr>
              <a:t>avoid</a:t>
            </a:r>
            <a:r>
              <a:rPr lang="fr-CH" sz="2000" dirty="0">
                <a:latin typeface="Calibri"/>
                <a:ea typeface="Calibri"/>
                <a:cs typeface="Calibri"/>
              </a:rPr>
              <a:t> </a:t>
            </a:r>
            <a:r>
              <a:rPr lang="fr-CH" sz="2000" err="1">
                <a:latin typeface="Calibri"/>
                <a:ea typeface="Calibri"/>
                <a:cs typeface="Calibri"/>
              </a:rPr>
              <a:t>overlapping</a:t>
            </a:r>
            <a:r>
              <a:rPr lang="fr-CH" sz="2000" dirty="0">
                <a:latin typeface="Calibri"/>
                <a:ea typeface="Calibri"/>
                <a:cs typeface="Calibri"/>
              </a:rPr>
              <a:t> data point labels, </a:t>
            </a:r>
            <a:r>
              <a:rPr lang="fr-CH" sz="2000">
                <a:latin typeface="Calibri"/>
                <a:ea typeface="Calibri"/>
                <a:cs typeface="Calibri"/>
              </a:rPr>
              <a:t>e.g.</a:t>
            </a:r>
            <a:r>
              <a:rPr lang="fr-CH" sz="2000" dirty="0">
                <a:latin typeface="Calibri"/>
                <a:ea typeface="Calibri"/>
                <a:cs typeface="Calibri"/>
              </a:rPr>
              <a:t> in </a:t>
            </a:r>
            <a:r>
              <a:rPr lang="fr-CH" sz="2000" err="1">
                <a:latin typeface="Calibri"/>
                <a:ea typeface="Calibri"/>
                <a:cs typeface="Calibri"/>
              </a:rPr>
              <a:t>volcano</a:t>
            </a:r>
            <a:r>
              <a:rPr lang="fr-CH" sz="2000" dirty="0">
                <a:latin typeface="Calibri"/>
                <a:ea typeface="Calibri"/>
                <a:cs typeface="Calibri"/>
              </a:rPr>
              <a:t> plots</a:t>
            </a:r>
            <a:endParaRPr lang="fr-CH" dirty="0"/>
          </a:p>
          <a:p>
            <a:pPr marL="279400" indent="-266700">
              <a:lnSpc>
                <a:spcPct val="100000"/>
              </a:lnSpc>
              <a:spcBef>
                <a:spcPts val="535"/>
              </a:spcBef>
              <a:buFont typeface="Arial,Sans-Serif"/>
              <a:buChar char="•"/>
              <a:tabLst>
                <a:tab pos="278765" algn="l"/>
                <a:tab pos="279400" algn="l"/>
              </a:tabLst>
            </a:pPr>
            <a:r>
              <a:rPr lang="fr-CH" sz="2000" dirty="0">
                <a:latin typeface="Calibri"/>
                <a:ea typeface="Calibri"/>
                <a:cs typeface="Calibri"/>
              </a:rPr>
              <a:t>...</a:t>
            </a:r>
            <a:endParaRPr lang="fr-CH" dirty="0">
              <a:latin typeface="Calibri"/>
              <a:ea typeface="Calibri"/>
              <a:cs typeface="Calibri"/>
            </a:endParaRPr>
          </a:p>
          <a:p>
            <a:pPr marL="12700">
              <a:spcBef>
                <a:spcPts val="535"/>
              </a:spcBef>
              <a:tabLst>
                <a:tab pos="278765" algn="l"/>
                <a:tab pos="279400" algn="l"/>
              </a:tabLst>
            </a:pPr>
            <a:endParaRPr lang="fr-CH" sz="2000" dirty="0">
              <a:latin typeface="Calibri"/>
              <a:ea typeface="Calibri"/>
              <a:cs typeface="Calibri"/>
            </a:endParaRPr>
          </a:p>
          <a:p>
            <a:pPr marL="12700">
              <a:spcBef>
                <a:spcPts val="535"/>
              </a:spcBef>
              <a:buClr>
                <a:srgbClr val="262626"/>
              </a:buClr>
              <a:tabLst>
                <a:tab pos="278765" algn="l"/>
                <a:tab pos="279400" algn="l"/>
              </a:tabLst>
            </a:pPr>
            <a:endParaRPr lang="fr-CH" sz="2000" dirty="0">
              <a:latin typeface="Calibri"/>
              <a:ea typeface="Calibri"/>
              <a:cs typeface="Calibri"/>
            </a:endParaRPr>
          </a:p>
          <a:p>
            <a:pPr marL="12700">
              <a:spcBef>
                <a:spcPts val="535"/>
              </a:spcBef>
              <a:buClr>
                <a:srgbClr val="262626"/>
              </a:buClr>
              <a:tabLst>
                <a:tab pos="278765" algn="l"/>
                <a:tab pos="279400" algn="l"/>
              </a:tabLst>
            </a:pPr>
            <a:endParaRPr lang="en-US" sz="2000" dirty="0">
              <a:latin typeface="Calibri"/>
              <a:ea typeface="Calibri"/>
              <a:cs typeface="Calibri"/>
            </a:endParaRPr>
          </a:p>
        </p:txBody>
      </p:sp>
      <p:pic>
        <p:nvPicPr>
          <p:cNvPr id="11" name="Picture 10"/>
          <p:cNvPicPr>
            <a:picLocks noChangeAspect="1"/>
          </p:cNvPicPr>
          <p:nvPr/>
        </p:nvPicPr>
        <p:blipFill>
          <a:blip r:embed="rId2"/>
          <a:stretch>
            <a:fillRect/>
          </a:stretch>
        </p:blipFill>
        <p:spPr>
          <a:xfrm>
            <a:off x="4713095" y="3516114"/>
            <a:ext cx="3837287" cy="1790383"/>
          </a:xfrm>
          <a:prstGeom prst="rect">
            <a:avLst/>
          </a:prstGeom>
        </p:spPr>
      </p:pic>
      <p:sp>
        <p:nvSpPr>
          <p:cNvPr id="9" name="TextBox 8"/>
          <p:cNvSpPr txBox="1"/>
          <p:nvPr/>
        </p:nvSpPr>
        <p:spPr>
          <a:xfrm>
            <a:off x="5235873" y="3170008"/>
            <a:ext cx="422937" cy="369332"/>
          </a:xfrm>
          <a:prstGeom prst="rect">
            <a:avLst/>
          </a:prstGeom>
          <a:noFill/>
        </p:spPr>
        <p:txBody>
          <a:bodyPr wrap="none" rtlCol="0">
            <a:spAutoFit/>
          </a:bodyPr>
          <a:lstStyle/>
          <a:p>
            <a:r>
              <a:rPr lang="en-US" dirty="0"/>
              <a:t>p1</a:t>
            </a:r>
          </a:p>
        </p:txBody>
      </p:sp>
      <p:sp>
        <p:nvSpPr>
          <p:cNvPr id="10" name="TextBox 9"/>
          <p:cNvSpPr txBox="1"/>
          <p:nvPr/>
        </p:nvSpPr>
        <p:spPr>
          <a:xfrm>
            <a:off x="7313381" y="3145753"/>
            <a:ext cx="422937" cy="369332"/>
          </a:xfrm>
          <a:prstGeom prst="rect">
            <a:avLst/>
          </a:prstGeom>
          <a:noFill/>
        </p:spPr>
        <p:txBody>
          <a:bodyPr wrap="none" rtlCol="0">
            <a:spAutoFit/>
          </a:bodyPr>
          <a:lstStyle/>
          <a:p>
            <a:r>
              <a:rPr lang="en-US" dirty="0"/>
              <a:t>p2</a:t>
            </a:r>
          </a:p>
        </p:txBody>
      </p:sp>
      <p:sp>
        <p:nvSpPr>
          <p:cNvPr id="3" name="TextBox 2">
            <a:extLst>
              <a:ext uri="{FF2B5EF4-FFF2-40B4-BE49-F238E27FC236}">
                <a16:creationId xmlns:a16="http://schemas.microsoft.com/office/drawing/2014/main" id="{6069B604-44F2-6824-24E2-67FA5C2947A9}"/>
              </a:ext>
            </a:extLst>
          </p:cNvPr>
          <p:cNvSpPr txBox="1"/>
          <p:nvPr/>
        </p:nvSpPr>
        <p:spPr>
          <a:xfrm>
            <a:off x="2163515" y="489944"/>
            <a:ext cx="74971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CH" sz="2000" dirty="0" err="1">
                <a:ea typeface="Calibri"/>
                <a:cs typeface="Calibri"/>
              </a:rPr>
              <a:t>Many</a:t>
            </a:r>
            <a:r>
              <a:rPr lang="fr-CH" sz="2000" dirty="0">
                <a:ea typeface="Calibri"/>
                <a:cs typeface="Calibri"/>
              </a:rPr>
              <a:t> </a:t>
            </a:r>
            <a:r>
              <a:rPr lang="fr-CH" sz="2000" dirty="0" err="1">
                <a:ea typeface="Calibri"/>
                <a:cs typeface="Calibri"/>
              </a:rPr>
              <a:t>other</a:t>
            </a:r>
            <a:r>
              <a:rPr lang="fr-CH" sz="2000" dirty="0">
                <a:ea typeface="Calibri"/>
                <a:cs typeface="Calibri"/>
              </a:rPr>
              <a:t> packages </a:t>
            </a:r>
            <a:r>
              <a:rPr lang="fr-CH" sz="2000" dirty="0" err="1">
                <a:ea typeface="Calibri"/>
                <a:cs typeface="Calibri"/>
              </a:rPr>
              <a:t>offer</a:t>
            </a:r>
            <a:r>
              <a:rPr lang="fr-CH" sz="2000" dirty="0">
                <a:ea typeface="Calibri"/>
                <a:cs typeface="Calibri"/>
              </a:rPr>
              <a:t> </a:t>
            </a:r>
            <a:r>
              <a:rPr lang="fr-CH" sz="2000" dirty="0" err="1">
                <a:ea typeface="Calibri"/>
                <a:cs typeface="Calibri"/>
              </a:rPr>
              <a:t>additional</a:t>
            </a:r>
            <a:r>
              <a:rPr lang="fr-CH" sz="2000" dirty="0">
                <a:ea typeface="Calibri"/>
                <a:cs typeface="Calibri"/>
              </a:rPr>
              <a:t> ggplot2 </a:t>
            </a:r>
            <a:r>
              <a:rPr lang="fr-CH" sz="2000" dirty="0" err="1">
                <a:ea typeface="Calibri"/>
                <a:cs typeface="Calibri"/>
              </a:rPr>
              <a:t>functionalities</a:t>
            </a:r>
            <a:endParaRPr lang="en-US" dirty="0" err="1"/>
          </a:p>
        </p:txBody>
      </p:sp>
    </p:spTree>
    <p:extLst>
      <p:ext uri="{BB962C8B-B14F-4D97-AF65-F5344CB8AC3E}">
        <p14:creationId xmlns:p14="http://schemas.microsoft.com/office/powerpoint/2010/main" val="2132390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2C20-D817-886D-CF84-804C2A03227F}"/>
            </a:ext>
          </a:extLst>
        </p:cNvPr>
        <p:cNvGrpSpPr/>
        <p:nvPr/>
      </p:nvGrpSpPr>
      <p:grpSpPr>
        <a:xfrm>
          <a:off x="0" y="0"/>
          <a:ext cx="0" cy="0"/>
          <a:chOff x="0" y="0"/>
          <a:chExt cx="0" cy="0"/>
        </a:xfrm>
      </p:grpSpPr>
      <p:sp>
        <p:nvSpPr>
          <p:cNvPr id="4" name="object 3">
            <a:extLst>
              <a:ext uri="{FF2B5EF4-FFF2-40B4-BE49-F238E27FC236}">
                <a16:creationId xmlns:a16="http://schemas.microsoft.com/office/drawing/2014/main" id="{BFF0D20D-C7F0-FAC3-CD62-BFF380E9DE79}"/>
              </a:ext>
            </a:extLst>
          </p:cNvPr>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fr-CH" sz="3600" b="1" spc="-10">
                <a:latin typeface="Calibri"/>
                <a:cs typeface="Calibri"/>
              </a:rPr>
              <a:t>Basic </a:t>
            </a:r>
            <a:r>
              <a:rPr lang="fr-CH" sz="3600" b="1" spc="-10" err="1">
                <a:latin typeface="Calibri"/>
                <a:cs typeface="Calibri"/>
              </a:rPr>
              <a:t>Statistics</a:t>
            </a:r>
            <a:r>
              <a:rPr lang="fr-CH" sz="3600" b="1" spc="-10">
                <a:latin typeface="Calibri"/>
                <a:cs typeface="Calibri"/>
              </a:rPr>
              <a:t> in R</a:t>
            </a:r>
          </a:p>
          <a:p>
            <a:pPr marL="12700">
              <a:spcBef>
                <a:spcPts val="100"/>
              </a:spcBef>
            </a:pPr>
            <a:endParaRPr lang="fr-CH" sz="3600" b="1" spc="-10">
              <a:latin typeface="Calibri"/>
              <a:cs typeface="Calibri"/>
            </a:endParaRP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a:extLst>
              <a:ext uri="{FF2B5EF4-FFF2-40B4-BE49-F238E27FC236}">
                <a16:creationId xmlns:a16="http://schemas.microsoft.com/office/drawing/2014/main" id="{FA5FEA91-FB8A-0F7F-1A84-3A6CD5F7477F}"/>
              </a:ext>
            </a:extLst>
          </p:cNvPr>
          <p:cNvGrpSpPr/>
          <p:nvPr/>
        </p:nvGrpSpPr>
        <p:grpSpPr>
          <a:xfrm>
            <a:off x="441959" y="3550920"/>
            <a:ext cx="759460" cy="780415"/>
            <a:chOff x="441959" y="3550920"/>
            <a:chExt cx="759460" cy="780415"/>
          </a:xfrm>
        </p:grpSpPr>
        <p:pic>
          <p:nvPicPr>
            <p:cNvPr id="6" name="object 5">
              <a:extLst>
                <a:ext uri="{FF2B5EF4-FFF2-40B4-BE49-F238E27FC236}">
                  <a16:creationId xmlns:a16="http://schemas.microsoft.com/office/drawing/2014/main" id="{CD4F6D3F-A1E3-6EFD-4C08-6E5666CC5A6D}"/>
                </a:ext>
              </a:extLst>
            </p:cNvPr>
            <p:cNvPicPr/>
            <p:nvPr/>
          </p:nvPicPr>
          <p:blipFill>
            <a:blip r:embed="rId2" cstate="print"/>
            <a:stretch>
              <a:fillRect/>
            </a:stretch>
          </p:blipFill>
          <p:spPr>
            <a:xfrm>
              <a:off x="441959" y="3550920"/>
              <a:ext cx="758952" cy="780287"/>
            </a:xfrm>
            <a:prstGeom prst="rect">
              <a:avLst/>
            </a:prstGeom>
          </p:spPr>
        </p:pic>
        <p:pic>
          <p:nvPicPr>
            <p:cNvPr id="7" name="object 6">
              <a:extLst>
                <a:ext uri="{FF2B5EF4-FFF2-40B4-BE49-F238E27FC236}">
                  <a16:creationId xmlns:a16="http://schemas.microsoft.com/office/drawing/2014/main" id="{74A9D925-F826-AF3E-7247-4AD39F026E37}"/>
                </a:ext>
              </a:extLst>
            </p:cNvPr>
            <p:cNvPicPr/>
            <p:nvPr/>
          </p:nvPicPr>
          <p:blipFill>
            <a:blip r:embed="rId3" cstate="print"/>
            <a:stretch>
              <a:fillRect/>
            </a:stretch>
          </p:blipFill>
          <p:spPr>
            <a:xfrm>
              <a:off x="475487" y="3660648"/>
              <a:ext cx="691895" cy="637032"/>
            </a:xfrm>
            <a:prstGeom prst="rect">
              <a:avLst/>
            </a:prstGeom>
          </p:spPr>
        </p:pic>
        <p:sp>
          <p:nvSpPr>
            <p:cNvPr id="8" name="object 7">
              <a:extLst>
                <a:ext uri="{FF2B5EF4-FFF2-40B4-BE49-F238E27FC236}">
                  <a16:creationId xmlns:a16="http://schemas.microsoft.com/office/drawing/2014/main" id="{DFAF8BA9-62D9-CCF3-9D8E-FA4A1ECBF2B5}"/>
                </a:ext>
              </a:extLst>
            </p:cNvPr>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a:extLst>
                <a:ext uri="{FF2B5EF4-FFF2-40B4-BE49-F238E27FC236}">
                  <a16:creationId xmlns:a16="http://schemas.microsoft.com/office/drawing/2014/main" id="{5227E3A0-D06D-4DE8-CE58-B4B5E3543E08}"/>
                </a:ext>
              </a:extLst>
            </p:cNvPr>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a:extLst>
              <a:ext uri="{FF2B5EF4-FFF2-40B4-BE49-F238E27FC236}">
                <a16:creationId xmlns:a16="http://schemas.microsoft.com/office/drawing/2014/main" id="{402A154A-C4E7-06BB-0C85-C057BBAFD170}"/>
              </a:ext>
            </a:extLst>
          </p:cNvPr>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4</a:t>
            </a:r>
            <a:endParaRPr sz="2000">
              <a:latin typeface="Arial"/>
              <a:cs typeface="Arial"/>
            </a:endParaRPr>
          </a:p>
        </p:txBody>
      </p:sp>
    </p:spTree>
    <p:extLst>
      <p:ext uri="{BB962C8B-B14F-4D97-AF65-F5344CB8AC3E}">
        <p14:creationId xmlns:p14="http://schemas.microsoft.com/office/powerpoint/2010/main" val="2457037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8201-706E-80B9-5653-EACD952731A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DC1137-6D9C-FDEB-1C68-295377F026C4}"/>
              </a:ext>
            </a:extLst>
          </p:cNvPr>
          <p:cNvSpPr txBox="1"/>
          <p:nvPr/>
        </p:nvSpPr>
        <p:spPr>
          <a:xfrm>
            <a:off x="389949" y="1129033"/>
            <a:ext cx="8185150" cy="1302280"/>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Two hypotheses in competition:</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H0: the NULL hypothesis (usually the most conservative – e.g., “no difference”) </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H1: the alternative hypothesis (usually the one we are actually interested in)</a:t>
            </a:r>
          </a:p>
        </p:txBody>
      </p:sp>
      <p:sp>
        <p:nvSpPr>
          <p:cNvPr id="5" name="object 5">
            <a:extLst>
              <a:ext uri="{FF2B5EF4-FFF2-40B4-BE49-F238E27FC236}">
                <a16:creationId xmlns:a16="http://schemas.microsoft.com/office/drawing/2014/main" id="{4CC761F4-35DE-89B3-327B-453A3FC584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990FB7A-BC79-F85F-3C40-4ED070B2B44D}"/>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Statistical</a:t>
            </a:r>
            <a:r>
              <a:rPr lang="fr-CH" sz="3200"/>
              <a:t> </a:t>
            </a:r>
            <a:r>
              <a:rPr lang="fr-CH" sz="3200" err="1"/>
              <a:t>hypothesis</a:t>
            </a:r>
            <a:r>
              <a:rPr lang="fr-CH" sz="3200"/>
              <a:t> </a:t>
            </a:r>
            <a:r>
              <a:rPr lang="fr-CH" sz="3200" err="1"/>
              <a:t>testing</a:t>
            </a:r>
            <a:endParaRPr sz="3200"/>
          </a:p>
        </p:txBody>
      </p:sp>
      <p:sp>
        <p:nvSpPr>
          <p:cNvPr id="3" name="object 2">
            <a:extLst>
              <a:ext uri="{FF2B5EF4-FFF2-40B4-BE49-F238E27FC236}">
                <a16:creationId xmlns:a16="http://schemas.microsoft.com/office/drawing/2014/main" id="{B87CF6D4-1C86-4C87-4020-F8E38CAF6E27}"/>
              </a:ext>
            </a:extLst>
          </p:cNvPr>
          <p:cNvSpPr txBox="1"/>
          <p:nvPr/>
        </p:nvSpPr>
        <p:spPr>
          <a:xfrm>
            <a:off x="389800" y="2793116"/>
            <a:ext cx="8330454" cy="1933222"/>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Example:</a:t>
            </a: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H0: « There is no difference in the expression of a gene between two given subtypes of melanoma»</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H1: « The average expression of a gene is different in two given subtypes of melanoma»</a:t>
            </a:r>
          </a:p>
          <a:p>
            <a:pPr marL="279400" indent="-266700">
              <a:lnSpc>
                <a:spcPct val="100000"/>
              </a:lnSpc>
              <a:spcBef>
                <a:spcPts val="625"/>
              </a:spcBef>
              <a:buFont typeface="Arial"/>
              <a:buChar char="•"/>
              <a:tabLst>
                <a:tab pos="278765" algn="l"/>
                <a:tab pos="279400" algn="l"/>
              </a:tabLst>
            </a:pPr>
            <a:endParaRPr lang="en-GB">
              <a:solidFill>
                <a:srgbClr val="171926"/>
              </a:solidFill>
              <a:effectLst/>
              <a:latin typeface="Helvetica" pitchFamily="2" charset="0"/>
            </a:endParaRPr>
          </a:p>
        </p:txBody>
      </p:sp>
      <p:sp>
        <p:nvSpPr>
          <p:cNvPr id="4" name="object 2">
            <a:extLst>
              <a:ext uri="{FF2B5EF4-FFF2-40B4-BE49-F238E27FC236}">
                <a16:creationId xmlns:a16="http://schemas.microsoft.com/office/drawing/2014/main" id="{6905377C-FF6D-7C79-0ED5-303B097AE69B}"/>
              </a:ext>
            </a:extLst>
          </p:cNvPr>
          <p:cNvSpPr txBox="1"/>
          <p:nvPr/>
        </p:nvSpPr>
        <p:spPr>
          <a:xfrm>
            <a:off x="423746" y="4709129"/>
            <a:ext cx="8330454" cy="1656223"/>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Statistical test:</a:t>
            </a: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Calculate test statistic</a:t>
            </a:r>
          </a:p>
          <a:p>
            <a:pPr marL="279400" indent="-266700">
              <a:spcBef>
                <a:spcPts val="625"/>
              </a:spcBef>
              <a:buFont typeface="Arial"/>
              <a:buChar char="•"/>
              <a:tabLst>
                <a:tab pos="278765" algn="l"/>
                <a:tab pos="279400" algn="l"/>
              </a:tabLst>
            </a:pPr>
            <a:r>
              <a:rPr lang="en-GB">
                <a:solidFill>
                  <a:srgbClr val="171926"/>
                </a:solidFill>
                <a:effectLst/>
                <a:latin typeface="Helvetica" pitchFamily="2" charset="0"/>
              </a:rPr>
              <a:t>Calculate associated p-value</a:t>
            </a:r>
          </a:p>
          <a:p>
            <a:pPr marL="279400" indent="-266700">
              <a:spcBef>
                <a:spcPts val="625"/>
              </a:spcBef>
              <a:buFont typeface="Arial"/>
              <a:buChar char="•"/>
              <a:tabLst>
                <a:tab pos="278765" algn="l"/>
                <a:tab pos="279400" algn="l"/>
              </a:tabLst>
            </a:pPr>
            <a:r>
              <a:rPr lang="en-GB">
                <a:solidFill>
                  <a:srgbClr val="171926"/>
                </a:solidFill>
                <a:effectLst/>
                <a:latin typeface="Helvetica" pitchFamily="2" charset="0"/>
              </a:rPr>
              <a:t>Check if p-value is small enough to reject H0, according to pre-defined significance level</a:t>
            </a:r>
            <a:endParaRPr lang="en-GB">
              <a:solidFill>
                <a:srgbClr val="171926"/>
              </a:solidFill>
              <a:latin typeface="Helvetica" pitchFamily="2" charset="0"/>
            </a:endParaRPr>
          </a:p>
        </p:txBody>
      </p:sp>
    </p:spTree>
    <p:extLst>
      <p:ext uri="{BB962C8B-B14F-4D97-AF65-F5344CB8AC3E}">
        <p14:creationId xmlns:p14="http://schemas.microsoft.com/office/powerpoint/2010/main" val="2284241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94FF5-954D-4584-24E8-24B0A6B8A3E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4B266BF-657D-7325-9D66-2395B16B182D}"/>
              </a:ext>
            </a:extLst>
          </p:cNvPr>
          <p:cNvSpPr txBox="1"/>
          <p:nvPr/>
        </p:nvSpPr>
        <p:spPr>
          <a:xfrm>
            <a:off x="389949" y="1129033"/>
            <a:ext cx="8185150" cy="1025281"/>
          </a:xfrm>
          <a:prstGeom prst="rect">
            <a:avLst/>
          </a:prstGeom>
        </p:spPr>
        <p:txBody>
          <a:bodyPr vert="horz" wrap="square" lIns="0" tIns="9525" rIns="0" bIns="0" rtlCol="0" anchor="t">
            <a:spAutoFit/>
          </a:bodyPr>
          <a:lstStyle/>
          <a:p>
            <a:r>
              <a:rPr lang="en-GB" sz="2000">
                <a:solidFill>
                  <a:srgbClr val="171926"/>
                </a:solidFill>
                <a:effectLst/>
                <a:latin typeface="Helvetica" pitchFamily="2" charset="0"/>
              </a:rPr>
              <a:t>Goal:</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Compare a continuous measure between two groups</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Is the difference between the two group means statistically significant?</a:t>
            </a:r>
          </a:p>
        </p:txBody>
      </p:sp>
      <p:sp>
        <p:nvSpPr>
          <p:cNvPr id="5" name="object 5">
            <a:extLst>
              <a:ext uri="{FF2B5EF4-FFF2-40B4-BE49-F238E27FC236}">
                <a16:creationId xmlns:a16="http://schemas.microsoft.com/office/drawing/2014/main" id="{E8C2DB78-A6F6-D7BF-D17D-E95F2E2F969B}"/>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93AAF1AF-D140-CFCA-F201-75D3D67D77E7}"/>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t</a:t>
            </a:r>
            <a:r>
              <a:rPr lang="fr-CH" sz="3200"/>
              <a:t>-test</a:t>
            </a:r>
            <a:endParaRPr sz="3200"/>
          </a:p>
        </p:txBody>
      </p:sp>
      <p:sp>
        <p:nvSpPr>
          <p:cNvPr id="3" name="object 2">
            <a:extLst>
              <a:ext uri="{FF2B5EF4-FFF2-40B4-BE49-F238E27FC236}">
                <a16:creationId xmlns:a16="http://schemas.microsoft.com/office/drawing/2014/main" id="{4CAE1B34-ECFF-69A4-C3F6-E1310E3ADFD7}"/>
              </a:ext>
            </a:extLst>
          </p:cNvPr>
          <p:cNvSpPr txBox="1"/>
          <p:nvPr/>
        </p:nvSpPr>
        <p:spPr>
          <a:xfrm>
            <a:off x="389800" y="2793116"/>
            <a:ext cx="8330454" cy="1656223"/>
          </a:xfrm>
          <a:prstGeom prst="rect">
            <a:avLst/>
          </a:prstGeom>
        </p:spPr>
        <p:txBody>
          <a:bodyPr vert="horz" wrap="square" lIns="0" tIns="9525" rIns="0" bIns="0" rtlCol="0" anchor="t">
            <a:spAutoFit/>
          </a:bodyPr>
          <a:lstStyle/>
          <a:p>
            <a:r>
              <a:rPr lang="en-GB" sz="2000">
                <a:solidFill>
                  <a:srgbClr val="1D1D1D"/>
                </a:solidFill>
                <a:effectLst/>
                <a:latin typeface="Helvetica" pitchFamily="2" charset="0"/>
              </a:rPr>
              <a:t>Assumptions:</a:t>
            </a:r>
            <a:endParaRPr lang="en-GB" sz="2000">
              <a:solidFill>
                <a:srgbClr val="171926"/>
              </a:solidFill>
              <a:effectLst/>
              <a:latin typeface="Helvetica" pitchFamily="2" charset="0"/>
            </a:endParaRP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Observations are independent</a:t>
            </a:r>
          </a:p>
          <a:p>
            <a:pPr marL="279400" indent="-266700">
              <a:lnSpc>
                <a:spcPct val="100000"/>
              </a:lnSpc>
              <a:spcBef>
                <a:spcPts val="625"/>
              </a:spcBef>
              <a:buFont typeface="Arial"/>
              <a:buChar char="•"/>
              <a:tabLst>
                <a:tab pos="278765" algn="l"/>
                <a:tab pos="279400" algn="l"/>
              </a:tabLst>
            </a:pPr>
            <a:r>
              <a:rPr lang="en-GB">
                <a:solidFill>
                  <a:srgbClr val="171926"/>
                </a:solidFill>
                <a:effectLst/>
                <a:latin typeface="Helvetica" pitchFamily="2" charset="0"/>
              </a:rPr>
              <a:t>The two groups follow a normal distribution</a:t>
            </a:r>
          </a:p>
          <a:p>
            <a:pPr marL="279400" indent="-266700">
              <a:lnSpc>
                <a:spcPct val="100000"/>
              </a:lnSpc>
              <a:spcBef>
                <a:spcPts val="625"/>
              </a:spcBef>
              <a:buFont typeface="Arial"/>
              <a:buChar char="•"/>
              <a:tabLst>
                <a:tab pos="278765" algn="l"/>
                <a:tab pos="279400" algn="l"/>
              </a:tabLst>
            </a:pPr>
            <a:r>
              <a:rPr lang="en-GB">
                <a:solidFill>
                  <a:srgbClr val="171926"/>
                </a:solidFill>
                <a:latin typeface="Helvetica" pitchFamily="2" charset="0"/>
              </a:rPr>
              <a:t>Homogeneity of variances (R uses Welch's t-test, which does not assume equal variance)</a:t>
            </a:r>
            <a:endParaRPr lang="en-GB">
              <a:solidFill>
                <a:srgbClr val="171926"/>
              </a:solidFill>
              <a:effectLst/>
              <a:latin typeface="Helvetica" pitchFamily="2" charset="0"/>
            </a:endParaRPr>
          </a:p>
        </p:txBody>
      </p:sp>
    </p:spTree>
    <p:extLst>
      <p:ext uri="{BB962C8B-B14F-4D97-AF65-F5344CB8AC3E}">
        <p14:creationId xmlns:p14="http://schemas.microsoft.com/office/powerpoint/2010/main" val="381892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6F0D3-6183-2B6E-222F-88EF3B63CD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FC03EF-A236-209A-74FA-0F5EB4F0E0BD}"/>
              </a:ext>
            </a:extLst>
          </p:cNvPr>
          <p:cNvSpPr txBox="1"/>
          <p:nvPr/>
        </p:nvSpPr>
        <p:spPr>
          <a:xfrm>
            <a:off x="389949" y="1129033"/>
            <a:ext cx="8185150" cy="625171"/>
          </a:xfrm>
          <a:prstGeom prst="rect">
            <a:avLst/>
          </a:prstGeom>
        </p:spPr>
        <p:txBody>
          <a:bodyPr vert="horz" wrap="square" lIns="0" tIns="9525" rIns="0" bIns="0" rtlCol="0" anchor="t">
            <a:spAutoFit/>
          </a:bodyPr>
          <a:lstStyle/>
          <a:p>
            <a:r>
              <a:rPr lang="en-GB" sz="2000">
                <a:latin typeface="Helvetica" pitchFamily="2" charset="0"/>
              </a:rPr>
              <a:t>M</a:t>
            </a:r>
            <a:r>
              <a:rPr lang="en-GB" sz="2000" b="0" i="0">
                <a:effectLst/>
                <a:latin typeface="Helvetica" pitchFamily="2" charset="0"/>
              </a:rPr>
              <a:t>easures the strength and direction of the relationship between two variables.</a:t>
            </a:r>
            <a:endParaRPr lang="en-GB">
              <a:solidFill>
                <a:srgbClr val="171926"/>
              </a:solidFill>
              <a:effectLst/>
              <a:latin typeface="Helvetica" pitchFamily="2" charset="0"/>
            </a:endParaRPr>
          </a:p>
        </p:txBody>
      </p:sp>
      <p:sp>
        <p:nvSpPr>
          <p:cNvPr id="5" name="object 5">
            <a:extLst>
              <a:ext uri="{FF2B5EF4-FFF2-40B4-BE49-F238E27FC236}">
                <a16:creationId xmlns:a16="http://schemas.microsoft.com/office/drawing/2014/main" id="{887DFCCE-103B-760C-71EB-7B12C9ABD1E5}"/>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1008AA04-B1C9-4152-B489-496B46B2C002}"/>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Correlation</a:t>
            </a:r>
            <a:endParaRPr sz="3200"/>
          </a:p>
        </p:txBody>
      </p:sp>
      <p:sp>
        <p:nvSpPr>
          <p:cNvPr id="3" name="object 2">
            <a:extLst>
              <a:ext uri="{FF2B5EF4-FFF2-40B4-BE49-F238E27FC236}">
                <a16:creationId xmlns:a16="http://schemas.microsoft.com/office/drawing/2014/main" id="{6A5A78C1-E675-5D0D-BD11-71C3C6D849FA}"/>
              </a:ext>
            </a:extLst>
          </p:cNvPr>
          <p:cNvSpPr txBox="1"/>
          <p:nvPr/>
        </p:nvSpPr>
        <p:spPr>
          <a:xfrm>
            <a:off x="389800" y="1878716"/>
            <a:ext cx="8330454" cy="4934043"/>
          </a:xfrm>
          <a:prstGeom prst="rect">
            <a:avLst/>
          </a:prstGeom>
        </p:spPr>
        <p:txBody>
          <a:bodyPr vert="horz" wrap="square" lIns="0" tIns="9525" rIns="0" bIns="0" rtlCol="0" anchor="t">
            <a:spAutoFit/>
          </a:bodyPr>
          <a:lstStyle/>
          <a:p>
            <a:r>
              <a:rPr lang="en-GB" sz="2000" b="0" i="0">
                <a:effectLst/>
                <a:latin typeface="Helvetica" pitchFamily="2" charset="0"/>
              </a:rPr>
              <a:t>Correlation Coefficient (r):</a:t>
            </a:r>
          </a:p>
          <a:p>
            <a:pPr marL="285750" indent="-285750">
              <a:buFont typeface="Arial" panose="020B0604020202020204" pitchFamily="34" charset="0"/>
              <a:buChar char="•"/>
            </a:pPr>
            <a:r>
              <a:rPr lang="en-GB" sz="2000" b="0" i="0">
                <a:effectLst/>
                <a:latin typeface="Helvetica" pitchFamily="2" charset="0"/>
              </a:rPr>
              <a:t>Ranges from -1 to +1</a:t>
            </a:r>
          </a:p>
          <a:p>
            <a:pPr marL="285750" indent="-285750" algn="l">
              <a:buFont typeface="Arial" panose="020B0604020202020204" pitchFamily="34" charset="0"/>
              <a:buChar char="•"/>
            </a:pPr>
            <a:r>
              <a:rPr lang="en-GB" sz="2000" b="0" i="0">
                <a:effectLst/>
                <a:latin typeface="Helvetica" pitchFamily="2" charset="0"/>
              </a:rPr>
              <a:t>Direction</a:t>
            </a:r>
          </a:p>
          <a:p>
            <a:pPr marL="742950" lvl="1" indent="-285750">
              <a:buFont typeface="Arial" panose="020B0604020202020204" pitchFamily="34" charset="0"/>
              <a:buChar char="•"/>
            </a:pPr>
            <a:r>
              <a:rPr lang="en-GB" sz="2000" b="0" i="0">
                <a:effectLst/>
                <a:latin typeface="Helvetica" pitchFamily="2" charset="0"/>
              </a:rPr>
              <a:t>Positive correlation (r&gt;0): As one variable increases, the other tends to increase</a:t>
            </a:r>
          </a:p>
          <a:p>
            <a:pPr marL="742950" lvl="1" indent="-285750">
              <a:buFont typeface="Arial" panose="020B0604020202020204" pitchFamily="34" charset="0"/>
              <a:buChar char="•"/>
            </a:pPr>
            <a:r>
              <a:rPr lang="en-GB" sz="2000" b="0" i="0">
                <a:effectLst/>
                <a:latin typeface="Helvetica" pitchFamily="2" charset="0"/>
              </a:rPr>
              <a:t>Negative correlation (r &lt; 0): As one variable increases, the other tends to decrease</a:t>
            </a:r>
          </a:p>
          <a:p>
            <a:pPr marL="285750" indent="-285750" algn="l">
              <a:buFont typeface="Arial" panose="020B0604020202020204" pitchFamily="34" charset="0"/>
              <a:buChar char="•"/>
            </a:pPr>
            <a:r>
              <a:rPr lang="en-GB" sz="2000" b="0" i="0">
                <a:effectLst/>
                <a:latin typeface="Helvetica" pitchFamily="2" charset="0"/>
              </a:rPr>
              <a:t>Strength</a:t>
            </a:r>
          </a:p>
          <a:p>
            <a:pPr marL="742950" lvl="1" indent="-285750">
              <a:buFont typeface="Arial" panose="020B0604020202020204" pitchFamily="34" charset="0"/>
              <a:buChar char="•"/>
            </a:pPr>
            <a:r>
              <a:rPr lang="en-GB" sz="2000" b="0" i="0">
                <a:effectLst/>
                <a:latin typeface="Helvetica" pitchFamily="2" charset="0"/>
              </a:rPr>
              <a:t>Perfect correlation: |r| = 1</a:t>
            </a:r>
          </a:p>
          <a:p>
            <a:pPr marL="742950" lvl="1" indent="-285750">
              <a:buFont typeface="Arial" panose="020B0604020202020204" pitchFamily="34" charset="0"/>
              <a:buChar char="•"/>
            </a:pPr>
            <a:r>
              <a:rPr lang="en-GB" sz="2000" b="0" i="0">
                <a:effectLst/>
                <a:latin typeface="Helvetica" pitchFamily="2" charset="0"/>
              </a:rPr>
              <a:t>Strong correlation: 0.7 &lt; |r| &lt; 1</a:t>
            </a:r>
          </a:p>
          <a:p>
            <a:pPr marL="742950" lvl="1" indent="-285750">
              <a:buFont typeface="Arial" panose="020B0604020202020204" pitchFamily="34" charset="0"/>
              <a:buChar char="•"/>
            </a:pPr>
            <a:r>
              <a:rPr lang="en-GB" sz="2000" b="0" i="0">
                <a:effectLst/>
                <a:latin typeface="Helvetica" pitchFamily="2" charset="0"/>
              </a:rPr>
              <a:t>Moderate correlation: 0.3 &lt; |r| ≤ 0.7</a:t>
            </a:r>
          </a:p>
          <a:p>
            <a:pPr marL="742950" lvl="1" indent="-285750">
              <a:buFont typeface="Arial" panose="020B0604020202020204" pitchFamily="34" charset="0"/>
              <a:buChar char="•"/>
            </a:pPr>
            <a:r>
              <a:rPr lang="en-GB" sz="2000" b="0" i="0">
                <a:effectLst/>
                <a:latin typeface="Helvetica" pitchFamily="2" charset="0"/>
              </a:rPr>
              <a:t>Weak correlation: 0 &lt; |r| ≤ 0.3</a:t>
            </a:r>
          </a:p>
          <a:p>
            <a:pPr marL="742950" lvl="1" indent="-285750">
              <a:buFont typeface="Arial" panose="020B0604020202020204" pitchFamily="34" charset="0"/>
              <a:buChar char="•"/>
            </a:pPr>
            <a:r>
              <a:rPr lang="en-GB" sz="2000" b="0" i="0">
                <a:effectLst/>
                <a:latin typeface="Helvetica" pitchFamily="2" charset="0"/>
              </a:rPr>
              <a:t>No correlation (no consistent relationship between variables): r = 0</a:t>
            </a:r>
          </a:p>
          <a:p>
            <a:pPr algn="l"/>
            <a:endParaRPr lang="en-GB" sz="2000" b="0" i="0">
              <a:effectLst/>
              <a:latin typeface="Helvetica" pitchFamily="2" charset="0"/>
            </a:endParaRPr>
          </a:p>
          <a:p>
            <a:endParaRPr lang="en-GB" sz="2000" b="0" i="0">
              <a:effectLst/>
              <a:latin typeface="Helvetica" pitchFamily="2" charset="0"/>
            </a:endParaRPr>
          </a:p>
          <a:p>
            <a:endParaRPr lang="en-GB" sz="2000">
              <a:solidFill>
                <a:srgbClr val="171926"/>
              </a:solidFill>
              <a:effectLst/>
              <a:latin typeface="Helvetica" pitchFamily="2" charset="0"/>
            </a:endParaRPr>
          </a:p>
        </p:txBody>
      </p:sp>
      <p:sp>
        <p:nvSpPr>
          <p:cNvPr id="4" name="object 4">
            <a:extLst>
              <a:ext uri="{FF2B5EF4-FFF2-40B4-BE49-F238E27FC236}">
                <a16:creationId xmlns:a16="http://schemas.microsoft.com/office/drawing/2014/main" id="{4626D22F-06A8-4E9A-C6AE-CFFDA2F3A707}"/>
              </a:ext>
            </a:extLst>
          </p:cNvPr>
          <p:cNvSpPr txBox="1"/>
          <p:nvPr/>
        </p:nvSpPr>
        <p:spPr>
          <a:xfrm>
            <a:off x="423746" y="6214644"/>
            <a:ext cx="8302005" cy="371577"/>
          </a:xfrm>
          <a:prstGeom prst="rect">
            <a:avLst/>
          </a:prstGeom>
          <a:solidFill>
            <a:srgbClr val="1F497D"/>
          </a:solidFill>
        </p:spPr>
        <p:txBody>
          <a:bodyPr vert="horz" wrap="square" lIns="0" tIns="80645" rIns="0" bIns="0" rtlCol="0" anchor="t">
            <a:spAutoFit/>
          </a:bodyPr>
          <a:lstStyle/>
          <a:p>
            <a:pPr marL="449580" marR="1424940" lvl="1" algn="ctr">
              <a:lnSpc>
                <a:spcPct val="101499"/>
              </a:lnSpc>
              <a:spcBef>
                <a:spcPts val="455"/>
              </a:spcBef>
              <a:buClr>
                <a:srgbClr val="FFFFFF"/>
              </a:buClr>
              <a:buSzPct val="102564"/>
              <a:tabLst>
                <a:tab pos="632460" algn="l"/>
              </a:tabLst>
            </a:pPr>
            <a:r>
              <a:rPr lang="en-US" sz="1950" b="1" spc="-20">
                <a:solidFill>
                  <a:srgbClr val="F6F6F6"/>
                </a:solidFill>
                <a:latin typeface="Comic Sans MS"/>
                <a:cs typeface="Comic Sans MS"/>
              </a:rPr>
              <a:t>REMEMBER: Correlation does not imply causation !</a:t>
            </a:r>
          </a:p>
        </p:txBody>
      </p:sp>
    </p:spTree>
    <p:extLst>
      <p:ext uri="{BB962C8B-B14F-4D97-AF65-F5344CB8AC3E}">
        <p14:creationId xmlns:p14="http://schemas.microsoft.com/office/powerpoint/2010/main" val="3485540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1F714-2E66-2A5D-3B19-958D537A209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2392943-6870-BE7D-2110-5061DBB80536}"/>
              </a:ext>
            </a:extLst>
          </p:cNvPr>
          <p:cNvSpPr txBox="1"/>
          <p:nvPr/>
        </p:nvSpPr>
        <p:spPr>
          <a:xfrm>
            <a:off x="389949" y="1129033"/>
            <a:ext cx="8185150" cy="625171"/>
          </a:xfrm>
          <a:prstGeom prst="rect">
            <a:avLst/>
          </a:prstGeom>
        </p:spPr>
        <p:txBody>
          <a:bodyPr vert="horz" wrap="square" lIns="0" tIns="9525" rIns="0" bIns="0" rtlCol="0" anchor="t">
            <a:spAutoFit/>
          </a:bodyPr>
          <a:lstStyle/>
          <a:p>
            <a:r>
              <a:rPr lang="en-GB" sz="2000">
                <a:latin typeface="Helvetica" pitchFamily="2" charset="0"/>
              </a:rPr>
              <a:t>Statistical method used to model the relationship between a dependent variable (Y) and one (or more) independent variable(s) (X).</a:t>
            </a:r>
            <a:endParaRPr lang="en-GB">
              <a:solidFill>
                <a:srgbClr val="171926"/>
              </a:solidFill>
              <a:effectLst/>
              <a:latin typeface="Helvetica" pitchFamily="2" charset="0"/>
            </a:endParaRPr>
          </a:p>
        </p:txBody>
      </p:sp>
      <p:sp>
        <p:nvSpPr>
          <p:cNvPr id="5" name="object 5">
            <a:extLst>
              <a:ext uri="{FF2B5EF4-FFF2-40B4-BE49-F238E27FC236}">
                <a16:creationId xmlns:a16="http://schemas.microsoft.com/office/drawing/2014/main" id="{3F876970-B550-C261-0398-0B6A282821A2}"/>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32</a:t>
            </a:r>
          </a:p>
        </p:txBody>
      </p:sp>
      <p:sp>
        <p:nvSpPr>
          <p:cNvPr id="8" name="object 5">
            <a:extLst>
              <a:ext uri="{FF2B5EF4-FFF2-40B4-BE49-F238E27FC236}">
                <a16:creationId xmlns:a16="http://schemas.microsoft.com/office/drawing/2014/main" id="{4F94D677-3DF2-FF3E-2013-0D5007B314AE}"/>
              </a:ext>
            </a:extLst>
          </p:cNvPr>
          <p:cNvSpPr txBox="1">
            <a:spLocks noGrp="1"/>
          </p:cNvSpPr>
          <p:nvPr>
            <p:ph type="title"/>
          </p:nvPr>
        </p:nvSpPr>
        <p:spPr>
          <a:xfrm>
            <a:off x="389800" y="271779"/>
            <a:ext cx="7230200" cy="505267"/>
          </a:xfrm>
          <a:prstGeom prst="rect">
            <a:avLst/>
          </a:prstGeom>
        </p:spPr>
        <p:txBody>
          <a:bodyPr vert="horz" wrap="square" lIns="0" tIns="12700" rIns="0" bIns="0" rtlCol="0">
            <a:spAutoFit/>
          </a:bodyPr>
          <a:lstStyle/>
          <a:p>
            <a:pPr marL="12700">
              <a:lnSpc>
                <a:spcPct val="100000"/>
              </a:lnSpc>
              <a:spcBef>
                <a:spcPts val="100"/>
              </a:spcBef>
            </a:pPr>
            <a:r>
              <a:rPr lang="fr-CH" sz="3200" err="1"/>
              <a:t>Linear</a:t>
            </a:r>
            <a:r>
              <a:rPr lang="fr-CH" sz="3200"/>
              <a:t> </a:t>
            </a:r>
            <a:r>
              <a:rPr lang="fr-CH" sz="3200" err="1"/>
              <a:t>regression</a:t>
            </a:r>
            <a:endParaRPr sz="3200"/>
          </a:p>
        </p:txBody>
      </p:sp>
      <p:sp>
        <p:nvSpPr>
          <p:cNvPr id="3" name="object 2">
            <a:extLst>
              <a:ext uri="{FF2B5EF4-FFF2-40B4-BE49-F238E27FC236}">
                <a16:creationId xmlns:a16="http://schemas.microsoft.com/office/drawing/2014/main" id="{E26BB224-0065-712B-652A-ADD122A1E8F9}"/>
              </a:ext>
            </a:extLst>
          </p:cNvPr>
          <p:cNvSpPr txBox="1"/>
          <p:nvPr/>
        </p:nvSpPr>
        <p:spPr>
          <a:xfrm>
            <a:off x="389800" y="2273213"/>
            <a:ext cx="8330454" cy="3658246"/>
          </a:xfrm>
          <a:prstGeom prst="rect">
            <a:avLst/>
          </a:prstGeom>
        </p:spPr>
        <p:txBody>
          <a:bodyPr vert="horz" wrap="square" lIns="0" tIns="9525" rIns="0" bIns="0" rtlCol="0" anchor="t">
            <a:spAutoFit/>
          </a:bodyPr>
          <a:lstStyle/>
          <a:p>
            <a:pPr algn="l">
              <a:lnSpc>
                <a:spcPct val="150000"/>
              </a:lnSpc>
            </a:pPr>
            <a:r>
              <a:rPr lang="en-GB" sz="2000" b="0" i="0">
                <a:effectLst/>
                <a:latin typeface="Helvetica" pitchFamily="2" charset="0"/>
              </a:rPr>
              <a:t>Line of Best Fit:  Y = </a:t>
            </a:r>
            <a:r>
              <a:rPr lang="el-GR" sz="2000" b="0" i="0">
                <a:effectLst/>
                <a:latin typeface="Helvetica" pitchFamily="2" charset="0"/>
              </a:rPr>
              <a:t>β₀ + β₁</a:t>
            </a:r>
            <a:r>
              <a:rPr lang="en-GB" sz="2000" b="0" i="0">
                <a:effectLst/>
                <a:latin typeface="Helvetica" pitchFamily="2" charset="0"/>
              </a:rPr>
              <a:t>X</a:t>
            </a:r>
          </a:p>
          <a:p>
            <a:pPr marL="800100" lvl="1" indent="-342900">
              <a:lnSpc>
                <a:spcPct val="150000"/>
              </a:lnSpc>
              <a:buFont typeface="Arial" panose="020B0604020202020204" pitchFamily="34" charset="0"/>
              <a:buChar char="•"/>
            </a:pPr>
            <a:r>
              <a:rPr lang="el-GR" sz="2000" b="0" i="0">
                <a:effectLst/>
                <a:latin typeface="Helvetica" pitchFamily="2" charset="0"/>
              </a:rPr>
              <a:t>β₀: </a:t>
            </a:r>
            <a:r>
              <a:rPr lang="en-GB" sz="2000" b="0" i="0">
                <a:effectLst/>
                <a:latin typeface="Helvetica" pitchFamily="2" charset="0"/>
              </a:rPr>
              <a:t>Y-intercept (value of Y when X = 0)</a:t>
            </a:r>
          </a:p>
          <a:p>
            <a:pPr marL="800100" lvl="1" indent="-342900">
              <a:lnSpc>
                <a:spcPct val="150000"/>
              </a:lnSpc>
              <a:buFont typeface="Arial" panose="020B0604020202020204" pitchFamily="34" charset="0"/>
              <a:buChar char="•"/>
            </a:pPr>
            <a:r>
              <a:rPr lang="el-GR" sz="2000" b="0" i="0">
                <a:effectLst/>
                <a:latin typeface="Helvetica" pitchFamily="2" charset="0"/>
              </a:rPr>
              <a:t>β₁: </a:t>
            </a:r>
            <a:r>
              <a:rPr lang="en-GB" sz="2000" b="0" i="0">
                <a:effectLst/>
                <a:latin typeface="Helvetica" pitchFamily="2" charset="0"/>
              </a:rPr>
              <a:t>Slope (change in Y for a one-unit increase in X)</a:t>
            </a:r>
          </a:p>
          <a:p>
            <a:pPr algn="l">
              <a:lnSpc>
                <a:spcPct val="150000"/>
              </a:lnSpc>
            </a:pPr>
            <a:r>
              <a:rPr lang="en-GB" sz="2000" b="0" i="0">
                <a:effectLst/>
                <a:latin typeface="Helvetica" pitchFamily="2" charset="0"/>
              </a:rPr>
              <a:t>Least Squares Method: Minimizes the sum of squared residuals</a:t>
            </a:r>
          </a:p>
          <a:p>
            <a:pPr algn="l">
              <a:lnSpc>
                <a:spcPct val="150000"/>
              </a:lnSpc>
            </a:pPr>
            <a:r>
              <a:rPr lang="en-GB" sz="2000" b="0" i="0">
                <a:effectLst/>
                <a:latin typeface="Helvetica" pitchFamily="2" charset="0"/>
              </a:rPr>
              <a:t>R-squared (R²): </a:t>
            </a:r>
          </a:p>
          <a:p>
            <a:pPr marL="800100" lvl="1" indent="-342900">
              <a:lnSpc>
                <a:spcPct val="150000"/>
              </a:lnSpc>
              <a:buFont typeface="Arial" panose="020B0604020202020204" pitchFamily="34" charset="0"/>
              <a:buChar char="•"/>
            </a:pPr>
            <a:r>
              <a:rPr lang="en-GB" sz="2000" b="0" i="0">
                <a:effectLst/>
                <a:latin typeface="Helvetica" pitchFamily="2" charset="0"/>
              </a:rPr>
              <a:t>Measures how well the model fits the data</a:t>
            </a:r>
          </a:p>
          <a:p>
            <a:pPr marL="800100" lvl="1" indent="-342900">
              <a:lnSpc>
                <a:spcPct val="150000"/>
              </a:lnSpc>
              <a:buFont typeface="Arial" panose="020B0604020202020204" pitchFamily="34" charset="0"/>
              <a:buChar char="•"/>
            </a:pPr>
            <a:r>
              <a:rPr lang="en-GB" sz="2000" b="0" i="0">
                <a:effectLst/>
                <a:latin typeface="Helvetica" pitchFamily="2" charset="0"/>
              </a:rPr>
              <a:t>Ranges from 0 to 1</a:t>
            </a:r>
          </a:p>
          <a:p>
            <a:pPr marL="800100" lvl="1" indent="-342900">
              <a:lnSpc>
                <a:spcPct val="150000"/>
              </a:lnSpc>
              <a:buFont typeface="Arial" panose="020B0604020202020204" pitchFamily="34" charset="0"/>
              <a:buChar char="•"/>
            </a:pPr>
            <a:r>
              <a:rPr lang="en-GB" sz="2000" b="0" i="0">
                <a:effectLst/>
                <a:latin typeface="Helvetica" pitchFamily="2" charset="0"/>
              </a:rPr>
              <a:t>Higher values indicate better fit</a:t>
            </a:r>
            <a:endParaRPr lang="en-GB" b="0" i="0">
              <a:effectLst/>
              <a:latin typeface="Helvetica" pitchFamily="2" charset="0"/>
            </a:endParaRPr>
          </a:p>
        </p:txBody>
      </p:sp>
    </p:spTree>
    <p:extLst>
      <p:ext uri="{BB962C8B-B14F-4D97-AF65-F5344CB8AC3E}">
        <p14:creationId xmlns:p14="http://schemas.microsoft.com/office/powerpoint/2010/main" val="2617303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7786-744A-1A4E-D4DB-9C53286CB159}"/>
              </a:ext>
            </a:extLst>
          </p:cNvPr>
          <p:cNvSpPr>
            <a:spLocks noGrp="1"/>
          </p:cNvSpPr>
          <p:nvPr>
            <p:ph type="title"/>
          </p:nvPr>
        </p:nvSpPr>
        <p:spPr>
          <a:xfrm>
            <a:off x="370243" y="166757"/>
            <a:ext cx="8539314" cy="615553"/>
          </a:xfrm>
        </p:spPr>
        <p:txBody>
          <a:bodyPr wrap="square" lIns="0" tIns="0" rIns="0" bIns="0" anchor="t">
            <a:spAutoFit/>
          </a:bodyPr>
          <a:lstStyle/>
          <a:p>
            <a:r>
              <a:rPr lang="en-US"/>
              <a:t>Additional learning and practicing</a:t>
            </a:r>
          </a:p>
        </p:txBody>
      </p:sp>
      <p:sp>
        <p:nvSpPr>
          <p:cNvPr id="3" name="Text Placeholder 2">
            <a:extLst>
              <a:ext uri="{FF2B5EF4-FFF2-40B4-BE49-F238E27FC236}">
                <a16:creationId xmlns:a16="http://schemas.microsoft.com/office/drawing/2014/main" id="{FD57FBC3-3141-07E8-F552-DF793EF3405D}"/>
              </a:ext>
            </a:extLst>
          </p:cNvPr>
          <p:cNvSpPr>
            <a:spLocks noGrp="1"/>
          </p:cNvSpPr>
          <p:nvPr>
            <p:ph type="body" idx="1"/>
          </p:nvPr>
        </p:nvSpPr>
        <p:spPr>
          <a:xfrm>
            <a:off x="368268" y="1143155"/>
            <a:ext cx="8141400" cy="3600986"/>
          </a:xfrm>
        </p:spPr>
        <p:txBody>
          <a:bodyPr wrap="square" lIns="0" tIns="0" rIns="0" bIns="0" anchor="t">
            <a:spAutoFit/>
          </a:bodyPr>
          <a:lstStyle/>
          <a:p>
            <a:r>
              <a:rPr lang="en-US" dirty="0">
                <a:cs typeface="Calibri"/>
              </a:rPr>
              <a:t>Wandrille Duchemin's First Steps with R in Life Sciences (2 days):</a:t>
            </a:r>
          </a:p>
          <a:p>
            <a:r>
              <a:rPr lang="en-US" dirty="0">
                <a:ea typeface="+mn-lt"/>
                <a:cs typeface="+mn-lt"/>
              </a:rPr>
              <a:t>It includes more on statistics!</a:t>
            </a:r>
          </a:p>
          <a:p>
            <a:r>
              <a:rPr lang="en-US" dirty="0">
                <a:ea typeface="+mn-lt"/>
                <a:cs typeface="+mn-lt"/>
                <a:hlinkClick r:id="rId2"/>
              </a:rPr>
              <a:t>https://github.com/sib-swiss/first-steps-with-R-training/tree/master</a:t>
            </a:r>
            <a:endParaRPr lang="en-US" dirty="0">
              <a:cs typeface="Calibri"/>
            </a:endParaRPr>
          </a:p>
          <a:p>
            <a:endParaRPr lang="en-US">
              <a:ea typeface="+mn-lt"/>
              <a:cs typeface="+mn-lt"/>
            </a:endParaRPr>
          </a:p>
          <a:p>
            <a:r>
              <a:rPr lang="en-US" dirty="0">
                <a:ea typeface="+mn-lt"/>
                <a:cs typeface="+mn-lt"/>
              </a:rPr>
              <a:t>Introduction to statistics with R (3 days), for R beginners also:</a:t>
            </a:r>
          </a:p>
          <a:p>
            <a:r>
              <a:rPr lang="en-US" dirty="0">
                <a:ea typeface="+mn-lt"/>
                <a:cs typeface="+mn-lt"/>
                <a:hlinkClick r:id="rId3"/>
              </a:rPr>
              <a:t>https://sib-swiss.github.io/Introduction-to-statistics-with-R/day1/</a:t>
            </a:r>
            <a:endParaRPr lang="en-US" dirty="0"/>
          </a:p>
          <a:p>
            <a:endParaRPr lang="en-US">
              <a:ea typeface="+mn-lt"/>
              <a:cs typeface="+mn-lt"/>
            </a:endParaRPr>
          </a:p>
          <a:p>
            <a:r>
              <a:rPr lang="en-US" dirty="0">
                <a:ea typeface="+mn-lt"/>
                <a:cs typeface="+mn-lt"/>
              </a:rPr>
              <a:t>Introduction to R for Cancer Scientists</a:t>
            </a:r>
            <a:endParaRPr lang="en-US" dirty="0">
              <a:cs typeface="Calibri"/>
            </a:endParaRPr>
          </a:p>
          <a:p>
            <a:r>
              <a:rPr lang="en-US" dirty="0">
                <a:ea typeface="+mn-lt"/>
                <a:cs typeface="+mn-lt"/>
                <a:hlinkClick r:id="rId4"/>
              </a:rPr>
              <a:t>https://bioinformatics-core-shared-training.github.io/r-intro/index.html</a:t>
            </a:r>
            <a:endParaRPr lang="en-US" dirty="0"/>
          </a:p>
          <a:p>
            <a:endParaRPr lang="en-US">
              <a:ea typeface="+mn-lt"/>
              <a:cs typeface="+mn-lt"/>
            </a:endParaRPr>
          </a:p>
          <a:p>
            <a:r>
              <a:rPr lang="en-US" dirty="0">
                <a:ea typeface="+mn-lt"/>
                <a:cs typeface="+mn-lt"/>
              </a:rPr>
              <a:t>Glittr.org</a:t>
            </a:r>
          </a:p>
          <a:p>
            <a:endParaRPr lang="en-US" dirty="0">
              <a:ea typeface="+mn-lt"/>
              <a:cs typeface="+mn-lt"/>
            </a:endParaRPr>
          </a:p>
          <a:p>
            <a:endParaRPr lang="en-US">
              <a:ea typeface="+mn-lt"/>
              <a:cs typeface="+mn-lt"/>
            </a:endParaRPr>
          </a:p>
        </p:txBody>
      </p:sp>
      <p:pic>
        <p:nvPicPr>
          <p:cNvPr id="4" name="Picture 3">
            <a:extLst>
              <a:ext uri="{FF2B5EF4-FFF2-40B4-BE49-F238E27FC236}">
                <a16:creationId xmlns:a16="http://schemas.microsoft.com/office/drawing/2014/main" id="{64B31C91-1D72-FB07-D1F0-8C4B8E878FC9}"/>
              </a:ext>
            </a:extLst>
          </p:cNvPr>
          <p:cNvPicPr>
            <a:picLocks noChangeAspect="1"/>
          </p:cNvPicPr>
          <p:nvPr/>
        </p:nvPicPr>
        <p:blipFill>
          <a:blip r:embed="rId5"/>
          <a:stretch>
            <a:fillRect/>
          </a:stretch>
        </p:blipFill>
        <p:spPr>
          <a:xfrm>
            <a:off x="1373394" y="4411944"/>
            <a:ext cx="3504847" cy="1696562"/>
          </a:xfrm>
          <a:prstGeom prst="rect">
            <a:avLst/>
          </a:prstGeom>
        </p:spPr>
      </p:pic>
    </p:spTree>
    <p:extLst>
      <p:ext uri="{BB962C8B-B14F-4D97-AF65-F5344CB8AC3E}">
        <p14:creationId xmlns:p14="http://schemas.microsoft.com/office/powerpoint/2010/main" val="1284821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2839086" y="152400"/>
            <a:ext cx="3465829" cy="635000"/>
          </a:xfrm>
        </p:spPr>
        <p:txBody>
          <a:bodyPr/>
          <a:lstStyle/>
          <a:p>
            <a:pPr algn="ctr" eaLnBrk="1" hangingPunct="1"/>
            <a:r>
              <a:rPr lang="en-US">
                <a:latin typeface="Calibri" charset="0"/>
                <a:ea typeface="MS PGothic" charset="0"/>
              </a:rPr>
              <a:t>Course material</a:t>
            </a:r>
          </a:p>
        </p:txBody>
      </p:sp>
      <p:sp>
        <p:nvSpPr>
          <p:cNvPr id="9219" name="Content Placeholder 2"/>
          <p:cNvSpPr>
            <a:spLocks noGrp="1"/>
          </p:cNvSpPr>
          <p:nvPr>
            <p:ph idx="1"/>
          </p:nvPr>
        </p:nvSpPr>
        <p:spPr>
          <a:xfrm>
            <a:off x="457200" y="1066800"/>
            <a:ext cx="8229600" cy="5170646"/>
          </a:xfrm>
        </p:spPr>
        <p:txBody>
          <a:bodyPr wrap="square" lIns="0" tIns="0" rIns="0" bIns="0" anchor="t">
            <a:spAutoFit/>
          </a:bodyPr>
          <a:lstStyle/>
          <a:p>
            <a:pPr>
              <a:defRPr/>
            </a:pPr>
            <a:r>
              <a:rPr lang="en-US" sz="2400"/>
              <a:t>1. Website</a:t>
            </a:r>
            <a:endParaRPr lang="en-US" sz="2400">
              <a:latin typeface="Calibri" charset="0"/>
              <a:ea typeface="MS PGothic" charset="0"/>
              <a:hlinkClick r:id="rId2"/>
            </a:endParaRPr>
          </a:p>
          <a:p>
            <a:pPr>
              <a:defRPr/>
            </a:pPr>
            <a:r>
              <a:rPr lang="en-US" sz="2400">
                <a:ea typeface="+mn-lt"/>
                <a:cs typeface="+mn-lt"/>
                <a:hlinkClick r:id="rId3"/>
              </a:rPr>
              <a:t>https://taniawyss.github.io/intro-to-R/</a:t>
            </a:r>
            <a:endParaRPr lang="en-US">
              <a:ea typeface="+mn-lt"/>
              <a:cs typeface="+mn-lt"/>
            </a:endParaRPr>
          </a:p>
          <a:p>
            <a:pPr>
              <a:defRPr/>
            </a:pPr>
            <a:endParaRPr lang="en-US" sz="2400">
              <a:ea typeface="+mn-lt"/>
              <a:cs typeface="+mn-lt"/>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defRPr/>
            </a:pPr>
            <a:endParaRPr lang="en-US" sz="2400">
              <a:solidFill>
                <a:srgbClr val="E46C0A"/>
              </a:solidFill>
              <a:latin typeface="Calibri" charset="0"/>
              <a:ea typeface="MS PGothic" charset="0"/>
            </a:endParaRPr>
          </a:p>
          <a:p>
            <a:pPr eaLnBrk="1" hangingPunct="1">
              <a:buFont typeface="Arial" charset="0"/>
              <a:defRPr/>
            </a:pPr>
            <a:endParaRPr lang="en-US" sz="2400">
              <a:solidFill>
                <a:srgbClr val="E46C0A"/>
              </a:solidFill>
              <a:latin typeface="Calibri" charset="0"/>
              <a:ea typeface="MS PGothic" charset="0"/>
              <a:cs typeface="Calibri"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marL="0" indent="0" eaLnBrk="1" hangingPunct="1">
              <a:buFont typeface="Arial" charset="0"/>
              <a:buNone/>
              <a:defRPr/>
            </a:pPr>
            <a:endParaRPr lang="en-US" sz="2400">
              <a:solidFill>
                <a:srgbClr val="E46C0A"/>
              </a:solidFill>
              <a:latin typeface="Calibri" charset="0"/>
              <a:ea typeface="MS PGothic" charset="0"/>
            </a:endParaRPr>
          </a:p>
          <a:p>
            <a:pPr>
              <a:buFont typeface="Arial" charset="0"/>
              <a:defRPr/>
            </a:pPr>
            <a:r>
              <a:rPr lang="en-US" sz="2400">
                <a:solidFill>
                  <a:srgbClr val="000000"/>
                </a:solidFill>
                <a:latin typeface="Calibri"/>
                <a:ea typeface="MS PGothic"/>
                <a:cs typeface="Calibri"/>
              </a:rPr>
              <a:t>2. Ask us questions!</a:t>
            </a:r>
          </a:p>
        </p:txBody>
      </p:sp>
      <p:pic>
        <p:nvPicPr>
          <p:cNvPr id="3" name="Picture 2" descr="A screenshot of a computer&#10;&#10;Description automatically generated">
            <a:extLst>
              <a:ext uri="{FF2B5EF4-FFF2-40B4-BE49-F238E27FC236}">
                <a16:creationId xmlns:a16="http://schemas.microsoft.com/office/drawing/2014/main" id="{D3FFDDE9-77E3-A27F-F25D-3E5A15B736F2}"/>
              </a:ext>
            </a:extLst>
          </p:cNvPr>
          <p:cNvPicPr>
            <a:picLocks noChangeAspect="1"/>
          </p:cNvPicPr>
          <p:nvPr/>
        </p:nvPicPr>
        <p:blipFill>
          <a:blip r:embed="rId4"/>
          <a:stretch>
            <a:fillRect/>
          </a:stretch>
        </p:blipFill>
        <p:spPr>
          <a:xfrm>
            <a:off x="741097" y="2068735"/>
            <a:ext cx="7502185" cy="3569942"/>
          </a:xfrm>
          <a:prstGeom prst="rect">
            <a:avLst/>
          </a:prstGeom>
        </p:spPr>
      </p:pic>
    </p:spTree>
    <p:extLst>
      <p:ext uri="{BB962C8B-B14F-4D97-AF65-F5344CB8AC3E}">
        <p14:creationId xmlns:p14="http://schemas.microsoft.com/office/powerpoint/2010/main" val="1831515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971803"/>
            <a:ext cx="8488045" cy="3041730"/>
          </a:xfrm>
          <a:prstGeom prst="rect">
            <a:avLst/>
          </a:prstGeom>
        </p:spPr>
        <p:txBody>
          <a:bodyPr vert="horz" wrap="square" lIns="0" tIns="9525" rIns="0" bIns="0" rtlCol="0" anchor="t">
            <a:spAutoFit/>
          </a:bodyPr>
          <a:lstStyle/>
          <a:p>
            <a:pPr marL="12700" marR="5080">
              <a:lnSpc>
                <a:spcPct val="100800"/>
              </a:lnSpc>
              <a:spcBef>
                <a:spcPts val="75"/>
              </a:spcBef>
            </a:pPr>
            <a:r>
              <a:rPr sz="2400" dirty="0">
                <a:solidFill>
                  <a:srgbClr val="262626"/>
                </a:solidFill>
                <a:latin typeface="Calibri"/>
                <a:cs typeface="Calibri"/>
              </a:rPr>
              <a:t>R</a:t>
            </a:r>
            <a:r>
              <a:rPr sz="2400" spc="-10" dirty="0">
                <a:solidFill>
                  <a:srgbClr val="262626"/>
                </a:solidFill>
                <a:latin typeface="Calibri"/>
                <a:cs typeface="Calibri"/>
              </a:rPr>
              <a:t> </a:t>
            </a:r>
            <a:r>
              <a:rPr sz="2400" spc="-15" dirty="0">
                <a:solidFill>
                  <a:srgbClr val="262626"/>
                </a:solidFill>
                <a:latin typeface="Calibri"/>
                <a:cs typeface="Calibri"/>
              </a:rPr>
              <a:t>contains</a:t>
            </a:r>
            <a:r>
              <a:rPr sz="2400" spc="-10" dirty="0">
                <a:solidFill>
                  <a:srgbClr val="262626"/>
                </a:solidFill>
                <a:latin typeface="Calibri"/>
                <a:cs typeface="Calibri"/>
              </a:rPr>
              <a:t> </a:t>
            </a:r>
            <a:r>
              <a:rPr sz="2400" spc="-15" dirty="0">
                <a:solidFill>
                  <a:srgbClr val="262626"/>
                </a:solidFill>
                <a:latin typeface="Calibri"/>
                <a:cs typeface="Calibri"/>
              </a:rPr>
              <a:t>many</a:t>
            </a:r>
            <a:r>
              <a:rPr sz="2400" spc="-5" dirty="0">
                <a:solidFill>
                  <a:srgbClr val="262626"/>
                </a:solidFill>
                <a:latin typeface="Calibri"/>
                <a:cs typeface="Calibri"/>
              </a:rPr>
              <a:t> </a:t>
            </a:r>
            <a:r>
              <a:rPr sz="2400" spc="-10" dirty="0">
                <a:solidFill>
                  <a:srgbClr val="262626"/>
                </a:solidFill>
                <a:latin typeface="Calibri"/>
                <a:cs typeface="Calibri"/>
              </a:rPr>
              <a:t>practice</a:t>
            </a:r>
            <a:r>
              <a:rPr sz="2400" dirty="0">
                <a:solidFill>
                  <a:srgbClr val="262626"/>
                </a:solidFill>
                <a:latin typeface="Calibri"/>
                <a:cs typeface="Calibri"/>
              </a:rPr>
              <a:t> </a:t>
            </a:r>
            <a:r>
              <a:rPr sz="2400" spc="-15" dirty="0">
                <a:solidFill>
                  <a:srgbClr val="262626"/>
                </a:solidFill>
                <a:latin typeface="Calibri"/>
                <a:cs typeface="Calibri"/>
              </a:rPr>
              <a:t>data</a:t>
            </a:r>
            <a:r>
              <a:rPr sz="2400" spc="-5" dirty="0">
                <a:solidFill>
                  <a:srgbClr val="262626"/>
                </a:solidFill>
                <a:latin typeface="Calibri"/>
                <a:cs typeface="Calibri"/>
              </a:rPr>
              <a:t> sets </a:t>
            </a:r>
            <a:r>
              <a:rPr sz="2400" spc="-15" dirty="0">
                <a:solidFill>
                  <a:srgbClr val="262626"/>
                </a:solidFill>
                <a:latin typeface="Calibri"/>
                <a:cs typeface="Calibri"/>
              </a:rPr>
              <a:t>(data</a:t>
            </a:r>
            <a:r>
              <a:rPr sz="2400" spc="-5" dirty="0">
                <a:solidFill>
                  <a:srgbClr val="262626"/>
                </a:solidFill>
                <a:latin typeface="Calibri"/>
                <a:cs typeface="Calibri"/>
              </a:rPr>
              <a:t> </a:t>
            </a:r>
            <a:r>
              <a:rPr sz="2400" spc="-10" dirty="0">
                <a:solidFill>
                  <a:srgbClr val="262626"/>
                </a:solidFill>
                <a:latin typeface="Calibri"/>
                <a:cs typeface="Calibri"/>
              </a:rPr>
              <a:t>frames),</a:t>
            </a:r>
            <a:r>
              <a:rPr sz="2400" spc="-5" dirty="0">
                <a:solidFill>
                  <a:srgbClr val="262626"/>
                </a:solidFill>
                <a:latin typeface="Calibri"/>
                <a:cs typeface="Calibri"/>
              </a:rPr>
              <a:t> </a:t>
            </a:r>
            <a:r>
              <a:rPr sz="2400" spc="-15" dirty="0">
                <a:solidFill>
                  <a:srgbClr val="262626"/>
                </a:solidFill>
                <a:latin typeface="Calibri"/>
                <a:cs typeface="Calibri"/>
              </a:rPr>
              <a:t>great</a:t>
            </a:r>
            <a:r>
              <a:rPr sz="2400" spc="-10" dirty="0">
                <a:solidFill>
                  <a:srgbClr val="262626"/>
                </a:solidFill>
                <a:latin typeface="Calibri"/>
                <a:cs typeface="Calibri"/>
              </a:rPr>
              <a:t> </a:t>
            </a:r>
            <a:r>
              <a:rPr sz="2400" spc="-20" dirty="0">
                <a:solidFill>
                  <a:srgbClr val="262626"/>
                </a:solidFill>
                <a:latin typeface="Calibri"/>
                <a:cs typeface="Calibri"/>
              </a:rPr>
              <a:t>for</a:t>
            </a:r>
            <a:r>
              <a:rPr sz="2400" spc="-5" dirty="0">
                <a:solidFill>
                  <a:srgbClr val="262626"/>
                </a:solidFill>
                <a:latin typeface="Calibri"/>
                <a:cs typeface="Calibri"/>
              </a:rPr>
              <a:t> </a:t>
            </a:r>
            <a:r>
              <a:rPr sz="2400" dirty="0">
                <a:solidFill>
                  <a:srgbClr val="262626"/>
                </a:solidFill>
                <a:latin typeface="Calibri"/>
                <a:cs typeface="Calibri"/>
              </a:rPr>
              <a:t>trying</a:t>
            </a:r>
            <a:r>
              <a:rPr sz="2400" spc="-10" dirty="0">
                <a:solidFill>
                  <a:srgbClr val="262626"/>
                </a:solidFill>
                <a:latin typeface="Calibri"/>
                <a:cs typeface="Calibri"/>
              </a:rPr>
              <a:t> </a:t>
            </a:r>
            <a:r>
              <a:rPr sz="2400" spc="-5" dirty="0">
                <a:solidFill>
                  <a:srgbClr val="262626"/>
                </a:solidFill>
                <a:latin typeface="Calibri"/>
                <a:cs typeface="Calibri"/>
              </a:rPr>
              <a:t>out </a:t>
            </a:r>
            <a:r>
              <a:rPr lang="en-US" sz="2400" spc="-525" dirty="0">
                <a:solidFill>
                  <a:srgbClr val="262626"/>
                </a:solidFill>
                <a:latin typeface="Calibri"/>
                <a:cs typeface="Calibri"/>
              </a:rPr>
              <a:t> </a:t>
            </a:r>
            <a:r>
              <a:rPr lang="en-US" sz="2400" spc="-20" dirty="0">
                <a:solidFill>
                  <a:srgbClr val="262626"/>
                </a:solidFill>
                <a:latin typeface="Calibri"/>
                <a:cs typeface="Calibri"/>
              </a:rPr>
              <a:t> </a:t>
            </a:r>
            <a:r>
              <a:rPr sz="2400" spc="-5" dirty="0">
                <a:solidFill>
                  <a:srgbClr val="262626"/>
                </a:solidFill>
                <a:latin typeface="Calibri"/>
                <a:cs typeface="Calibri"/>
              </a:rPr>
              <a:t>functions.</a:t>
            </a:r>
            <a:endParaRPr sz="2400" dirty="0">
              <a:latin typeface="Calibri"/>
              <a:cs typeface="Calibri"/>
            </a:endParaRPr>
          </a:p>
          <a:p>
            <a:pPr>
              <a:lnSpc>
                <a:spcPct val="100000"/>
              </a:lnSpc>
              <a:spcBef>
                <a:spcPts val="40"/>
              </a:spcBef>
            </a:pPr>
            <a:endParaRPr sz="3250" dirty="0">
              <a:latin typeface="Calibri"/>
              <a:cs typeface="Calibri"/>
            </a:endParaRPr>
          </a:p>
          <a:p>
            <a:pPr marL="12700">
              <a:lnSpc>
                <a:spcPct val="100000"/>
              </a:lnSpc>
            </a:pPr>
            <a:r>
              <a:rPr sz="2400" b="1" spc="-10" dirty="0">
                <a:solidFill>
                  <a:srgbClr val="262626"/>
                </a:solidFill>
                <a:latin typeface="Calibri"/>
                <a:cs typeface="Calibri"/>
              </a:rPr>
              <a:t>Display</a:t>
            </a:r>
            <a:r>
              <a:rPr sz="2400" b="1" spc="-15" dirty="0">
                <a:solidFill>
                  <a:srgbClr val="262626"/>
                </a:solidFill>
                <a:latin typeface="Calibri"/>
                <a:cs typeface="Calibri"/>
              </a:rPr>
              <a:t> </a:t>
            </a:r>
            <a:r>
              <a:rPr sz="2400" b="1" spc="-5" dirty="0">
                <a:solidFill>
                  <a:srgbClr val="262626"/>
                </a:solidFill>
                <a:latin typeface="Calibri"/>
                <a:cs typeface="Calibri"/>
              </a:rPr>
              <a:t>names of</a:t>
            </a:r>
            <a:r>
              <a:rPr sz="2400" b="1" spc="-10" dirty="0">
                <a:solidFill>
                  <a:srgbClr val="262626"/>
                </a:solidFill>
                <a:latin typeface="Calibri"/>
                <a:cs typeface="Calibri"/>
              </a:rPr>
              <a:t> available </a:t>
            </a:r>
            <a:r>
              <a:rPr sz="2400" b="1" spc="-15" dirty="0">
                <a:solidFill>
                  <a:srgbClr val="262626"/>
                </a:solidFill>
                <a:latin typeface="Calibri"/>
                <a:cs typeface="Calibri"/>
              </a:rPr>
              <a:t>data </a:t>
            </a:r>
            <a:r>
              <a:rPr sz="2400" b="1" spc="-5" dirty="0">
                <a:solidFill>
                  <a:srgbClr val="262626"/>
                </a:solidFill>
                <a:latin typeface="Calibri"/>
                <a:cs typeface="Calibri"/>
              </a:rPr>
              <a:t>sets</a:t>
            </a:r>
            <a:endParaRPr sz="2400" dirty="0">
              <a:latin typeface="Calibri"/>
              <a:cs typeface="Calibri"/>
            </a:endParaRPr>
          </a:p>
          <a:p>
            <a:pPr marL="12700" marR="317500">
              <a:lnSpc>
                <a:spcPct val="102200"/>
              </a:lnSpc>
              <a:spcBef>
                <a:spcPts val="385"/>
              </a:spcBef>
            </a:pPr>
            <a:r>
              <a:rPr lang="en-US" dirty="0">
                <a:solidFill>
                  <a:srgbClr val="4F81BD"/>
                </a:solidFill>
                <a:latin typeface="Lucida Console"/>
                <a:cs typeface="Lucida Console"/>
              </a:rPr>
              <a:t>&gt; </a:t>
            </a:r>
            <a:r>
              <a:rPr sz="1800" dirty="0">
                <a:solidFill>
                  <a:srgbClr val="4F81BD"/>
                </a:solidFill>
                <a:latin typeface="Lucida Console"/>
                <a:cs typeface="Lucida Console"/>
              </a:rPr>
              <a:t>data(package</a:t>
            </a:r>
            <a:r>
              <a:rPr sz="1800" spc="5" dirty="0">
                <a:solidFill>
                  <a:srgbClr val="4F81BD"/>
                </a:solidFill>
                <a:latin typeface="Lucida Console"/>
                <a:cs typeface="Lucida Console"/>
              </a:rPr>
              <a:t> </a:t>
            </a:r>
            <a:r>
              <a:rPr sz="1800" dirty="0">
                <a:solidFill>
                  <a:srgbClr val="4F81BD"/>
                </a:solidFill>
                <a:latin typeface="Lucida Console"/>
                <a:cs typeface="Lucida Console"/>
              </a:rPr>
              <a:t>=</a:t>
            </a:r>
            <a:r>
              <a:rPr sz="1800" spc="5" dirty="0">
                <a:solidFill>
                  <a:srgbClr val="4F81BD"/>
                </a:solidFill>
                <a:latin typeface="Lucida Console"/>
                <a:cs typeface="Lucida Console"/>
              </a:rPr>
              <a:t> </a:t>
            </a:r>
            <a:r>
              <a:rPr sz="1800" spc="-5" dirty="0">
                <a:solidFill>
                  <a:srgbClr val="4F81BD"/>
                </a:solidFill>
                <a:latin typeface="Lucida Console"/>
                <a:cs typeface="Lucida Console"/>
              </a:rPr>
              <a:t>.packages(</a:t>
            </a:r>
            <a:r>
              <a:rPr sz="1800" spc="-5" dirty="0" err="1">
                <a:solidFill>
                  <a:srgbClr val="4F81BD"/>
                </a:solidFill>
                <a:latin typeface="Lucida Console"/>
                <a:cs typeface="Lucida Console"/>
              </a:rPr>
              <a:t>all.available</a:t>
            </a:r>
            <a:r>
              <a:rPr sz="1800" spc="5" dirty="0">
                <a:solidFill>
                  <a:srgbClr val="4F81BD"/>
                </a:solidFill>
                <a:latin typeface="Lucida Console"/>
                <a:cs typeface="Lucida Console"/>
              </a:rPr>
              <a:t> </a:t>
            </a:r>
            <a:r>
              <a:rPr sz="1800" dirty="0">
                <a:solidFill>
                  <a:srgbClr val="4F81BD"/>
                </a:solidFill>
                <a:latin typeface="Lucida Console"/>
                <a:cs typeface="Lucida Console"/>
              </a:rPr>
              <a:t>=</a:t>
            </a:r>
            <a:r>
              <a:rPr sz="1800" spc="5" dirty="0">
                <a:solidFill>
                  <a:srgbClr val="4F81BD"/>
                </a:solidFill>
                <a:latin typeface="Lucida Console"/>
                <a:cs typeface="Lucida Console"/>
              </a:rPr>
              <a:t> </a:t>
            </a:r>
            <a:r>
              <a:rPr sz="1800" dirty="0">
                <a:solidFill>
                  <a:srgbClr val="4F81BD"/>
                </a:solidFill>
                <a:latin typeface="Lucida Console"/>
                <a:cs typeface="Lucida Console"/>
              </a:rPr>
              <a:t>TRUE)) </a:t>
            </a:r>
            <a:r>
              <a:rPr sz="1800" dirty="0">
                <a:solidFill>
                  <a:srgbClr val="4F6228"/>
                </a:solidFill>
                <a:latin typeface="Lucida Console"/>
                <a:cs typeface="Lucida Console"/>
              </a:rPr>
              <a:t>#</a:t>
            </a:r>
            <a:r>
              <a:rPr lang="en-US" dirty="0">
                <a:solidFill>
                  <a:srgbClr val="4F6228"/>
                </a:solidFill>
                <a:latin typeface="Lucida Console"/>
                <a:cs typeface="Lucida Console"/>
              </a:rPr>
              <a:t> lists </a:t>
            </a:r>
            <a:r>
              <a:rPr sz="1800" dirty="0">
                <a:solidFill>
                  <a:srgbClr val="4F6228"/>
                </a:solidFill>
                <a:latin typeface="Lucida Console"/>
                <a:cs typeface="Lucida Console"/>
              </a:rPr>
              <a:t>data</a:t>
            </a:r>
            <a:r>
              <a:rPr sz="1800" spc="5" dirty="0">
                <a:solidFill>
                  <a:srgbClr val="4F6228"/>
                </a:solidFill>
                <a:latin typeface="Lucida Console"/>
                <a:cs typeface="Lucida Console"/>
              </a:rPr>
              <a:t> </a:t>
            </a:r>
            <a:r>
              <a:rPr lang="en-US" dirty="0">
                <a:solidFill>
                  <a:srgbClr val="4F6228"/>
                </a:solidFill>
                <a:latin typeface="Lucida Console"/>
                <a:cs typeface="Lucida Console"/>
              </a:rPr>
              <a:t>set</a:t>
            </a:r>
            <a:r>
              <a:rPr sz="1800" dirty="0">
                <a:solidFill>
                  <a:srgbClr val="4F6228"/>
                </a:solidFill>
                <a:latin typeface="Lucida Console"/>
                <a:cs typeface="Lucida Console"/>
              </a:rPr>
              <a:t> </a:t>
            </a:r>
            <a:r>
              <a:rPr lang="en-US" dirty="0">
                <a:solidFill>
                  <a:srgbClr val="4F6228"/>
                </a:solidFill>
                <a:latin typeface="Lucida Console"/>
                <a:cs typeface="Lucida Console"/>
              </a:rPr>
              <a:t>names</a:t>
            </a:r>
            <a:r>
              <a:rPr lang="en-US" sz="1800" dirty="0">
                <a:solidFill>
                  <a:srgbClr val="4F6228"/>
                </a:solidFill>
                <a:latin typeface="Lucida Console"/>
                <a:cs typeface="Lucida Console"/>
              </a:rPr>
              <a:t> </a:t>
            </a:r>
            <a:r>
              <a:rPr lang="en-US" dirty="0">
                <a:solidFill>
                  <a:srgbClr val="4F6228"/>
                </a:solidFill>
                <a:latin typeface="Lucida Console"/>
                <a:cs typeface="Lucida Console"/>
              </a:rPr>
              <a:t>available </a:t>
            </a:r>
            <a:r>
              <a:rPr lang="en-US" spc="-1070" dirty="0">
                <a:solidFill>
                  <a:srgbClr val="4F6228"/>
                </a:solidFill>
                <a:latin typeface="Lucida Console"/>
                <a:cs typeface="Lucida Console"/>
              </a:rPr>
              <a:t> </a:t>
            </a:r>
            <a:r>
              <a:rPr sz="1800" dirty="0">
                <a:solidFill>
                  <a:srgbClr val="4F6228"/>
                </a:solidFill>
                <a:latin typeface="Lucida Console"/>
                <a:cs typeface="Lucida Console"/>
              </a:rPr>
              <a:t>in all installed</a:t>
            </a:r>
            <a:r>
              <a:rPr sz="1800" spc="5" dirty="0">
                <a:solidFill>
                  <a:srgbClr val="4F6228"/>
                </a:solidFill>
                <a:latin typeface="Lucida Console"/>
                <a:cs typeface="Lucida Console"/>
              </a:rPr>
              <a:t> </a:t>
            </a:r>
            <a:r>
              <a:rPr sz="1800" dirty="0">
                <a:solidFill>
                  <a:srgbClr val="4F6228"/>
                </a:solidFill>
                <a:latin typeface="Lucida Console"/>
                <a:cs typeface="Lucida Console"/>
              </a:rPr>
              <a:t>packages</a:t>
            </a:r>
            <a:endParaRPr sz="1800" dirty="0">
              <a:latin typeface="Lucida Console"/>
              <a:cs typeface="Lucida Console"/>
            </a:endParaRPr>
          </a:p>
          <a:p>
            <a:pPr>
              <a:lnSpc>
                <a:spcPct val="100000"/>
              </a:lnSpc>
            </a:pPr>
            <a:endParaRPr sz="1800" dirty="0">
              <a:latin typeface="Lucida Console"/>
              <a:cs typeface="Lucida Console"/>
            </a:endParaRPr>
          </a:p>
          <a:p>
            <a:pPr marL="12700">
              <a:lnSpc>
                <a:spcPct val="100000"/>
              </a:lnSpc>
              <a:spcBef>
                <a:spcPts val="1245"/>
              </a:spcBef>
            </a:pPr>
            <a:r>
              <a:rPr sz="2400" b="1" spc="-5" dirty="0">
                <a:solidFill>
                  <a:srgbClr val="262626"/>
                </a:solidFill>
                <a:latin typeface="Calibri"/>
                <a:cs typeface="Calibri"/>
              </a:rPr>
              <a:t>Load</a:t>
            </a:r>
            <a:r>
              <a:rPr sz="2400" b="1" spc="-20" dirty="0">
                <a:solidFill>
                  <a:srgbClr val="262626"/>
                </a:solidFill>
                <a:latin typeface="Calibri"/>
                <a:cs typeface="Calibri"/>
              </a:rPr>
              <a:t> </a:t>
            </a:r>
            <a:r>
              <a:rPr sz="2400" b="1" dirty="0">
                <a:solidFill>
                  <a:srgbClr val="262626"/>
                </a:solidFill>
                <a:latin typeface="Calibri"/>
                <a:cs typeface="Calibri"/>
              </a:rPr>
              <a:t>and</a:t>
            </a:r>
            <a:r>
              <a:rPr sz="2400" b="1" spc="-15" dirty="0">
                <a:solidFill>
                  <a:srgbClr val="262626"/>
                </a:solidFill>
                <a:latin typeface="Calibri"/>
                <a:cs typeface="Calibri"/>
              </a:rPr>
              <a:t> </a:t>
            </a:r>
            <a:r>
              <a:rPr sz="2400" b="1" dirty="0">
                <a:solidFill>
                  <a:srgbClr val="262626"/>
                </a:solidFill>
                <a:latin typeface="Calibri"/>
                <a:cs typeface="Calibri"/>
              </a:rPr>
              <a:t>use</a:t>
            </a:r>
            <a:r>
              <a:rPr sz="2400" b="1" spc="-15" dirty="0">
                <a:solidFill>
                  <a:srgbClr val="262626"/>
                </a:solidFill>
                <a:latin typeface="Calibri"/>
                <a:cs typeface="Calibri"/>
              </a:rPr>
              <a:t> </a:t>
            </a:r>
            <a:r>
              <a:rPr sz="2400" b="1" dirty="0">
                <a:solidFill>
                  <a:srgbClr val="262626"/>
                </a:solidFill>
                <a:latin typeface="Calibri"/>
                <a:cs typeface="Calibri"/>
              </a:rPr>
              <a:t>a</a:t>
            </a:r>
            <a:r>
              <a:rPr sz="2400" b="1" spc="-20" dirty="0">
                <a:solidFill>
                  <a:srgbClr val="262626"/>
                </a:solidFill>
                <a:latin typeface="Calibri"/>
                <a:cs typeface="Calibri"/>
              </a:rPr>
              <a:t> </a:t>
            </a:r>
            <a:r>
              <a:rPr sz="2400" b="1" spc="-15" dirty="0">
                <a:solidFill>
                  <a:srgbClr val="262626"/>
                </a:solidFill>
                <a:latin typeface="Calibri"/>
                <a:cs typeface="Calibri"/>
              </a:rPr>
              <a:t>data </a:t>
            </a:r>
            <a:r>
              <a:rPr sz="2400" b="1" spc="-5" dirty="0">
                <a:solidFill>
                  <a:srgbClr val="262626"/>
                </a:solidFill>
                <a:latin typeface="Calibri"/>
                <a:cs typeface="Calibri"/>
              </a:rPr>
              <a:t>set</a:t>
            </a:r>
            <a:endParaRPr sz="2400" dirty="0">
              <a:latin typeface="Calibri"/>
              <a:cs typeface="Calibri"/>
            </a:endParaRPr>
          </a:p>
        </p:txBody>
      </p:sp>
      <p:sp>
        <p:nvSpPr>
          <p:cNvPr id="3" name="object 3"/>
          <p:cNvSpPr txBox="1"/>
          <p:nvPr/>
        </p:nvSpPr>
        <p:spPr>
          <a:xfrm>
            <a:off x="380805" y="4291076"/>
            <a:ext cx="1546225" cy="1019175"/>
          </a:xfrm>
          <a:prstGeom prst="rect">
            <a:avLst/>
          </a:prstGeom>
        </p:spPr>
        <p:txBody>
          <a:bodyPr vert="horz" wrap="square" lIns="0" tIns="70485" rIns="0" bIns="0" rtlCol="0">
            <a:spAutoFit/>
          </a:bodyPr>
          <a:lstStyle/>
          <a:p>
            <a:pPr marL="12700">
              <a:lnSpc>
                <a:spcPct val="100000"/>
              </a:lnSpc>
              <a:spcBef>
                <a:spcPts val="555"/>
              </a:spcBef>
            </a:pPr>
            <a:r>
              <a:rPr sz="1800" dirty="0">
                <a:solidFill>
                  <a:srgbClr val="4F81BD"/>
                </a:solidFill>
                <a:latin typeface="Lucida Console"/>
                <a:cs typeface="Lucida Console"/>
              </a:rPr>
              <a:t>&gt;data(iris)</a:t>
            </a:r>
            <a:endParaRPr sz="1800" dirty="0">
              <a:latin typeface="Lucida Console"/>
              <a:cs typeface="Lucida Console"/>
            </a:endParaRPr>
          </a:p>
          <a:p>
            <a:pPr marL="12700">
              <a:lnSpc>
                <a:spcPct val="100000"/>
              </a:lnSpc>
              <a:spcBef>
                <a:spcPts val="455"/>
              </a:spcBef>
            </a:pPr>
            <a:r>
              <a:rPr sz="1800" dirty="0">
                <a:solidFill>
                  <a:srgbClr val="4F81BD"/>
                </a:solidFill>
                <a:latin typeface="Lucida Console"/>
                <a:cs typeface="Lucida Console"/>
              </a:rPr>
              <a:t>&gt;?iris</a:t>
            </a:r>
            <a:endParaRPr sz="1800" dirty="0">
              <a:latin typeface="Lucida Console"/>
              <a:cs typeface="Lucida Console"/>
            </a:endParaRPr>
          </a:p>
          <a:p>
            <a:pPr marL="12700">
              <a:lnSpc>
                <a:spcPct val="100000"/>
              </a:lnSpc>
              <a:spcBef>
                <a:spcPts val="430"/>
              </a:spcBef>
            </a:pPr>
            <a:r>
              <a:rPr sz="1800" dirty="0">
                <a:solidFill>
                  <a:srgbClr val="4F81BD"/>
                </a:solidFill>
                <a:latin typeface="Lucida Console"/>
                <a:cs typeface="Lucida Console"/>
              </a:rPr>
              <a:t>&gt;head(iris)</a:t>
            </a:r>
            <a:endParaRPr sz="1800" dirty="0">
              <a:latin typeface="Lucida Console"/>
              <a:cs typeface="Lucida Console"/>
            </a:endParaRPr>
          </a:p>
        </p:txBody>
      </p:sp>
      <p:sp>
        <p:nvSpPr>
          <p:cNvPr id="4" name="object 4"/>
          <p:cNvSpPr txBox="1"/>
          <p:nvPr/>
        </p:nvSpPr>
        <p:spPr>
          <a:xfrm>
            <a:off x="2038154" y="4291076"/>
            <a:ext cx="6797040" cy="1359411"/>
          </a:xfrm>
          <a:prstGeom prst="rect">
            <a:avLst/>
          </a:prstGeom>
        </p:spPr>
        <p:txBody>
          <a:bodyPr vert="horz" wrap="square" lIns="0" tIns="12700" rIns="0" bIns="0" rtlCol="0" anchor="t">
            <a:spAutoFit/>
          </a:bodyPr>
          <a:lstStyle/>
          <a:p>
            <a:pPr marL="12700" marR="5080">
              <a:lnSpc>
                <a:spcPct val="121100"/>
              </a:lnSpc>
              <a:spcBef>
                <a:spcPts val="100"/>
              </a:spcBef>
            </a:pPr>
            <a:r>
              <a:rPr sz="1800" dirty="0">
                <a:solidFill>
                  <a:srgbClr val="4F6228"/>
                </a:solidFill>
                <a:latin typeface="Lucida Console"/>
                <a:cs typeface="Lucida Console"/>
              </a:rPr>
              <a:t>#</a:t>
            </a:r>
            <a:r>
              <a:rPr lang="en-US" dirty="0">
                <a:solidFill>
                  <a:srgbClr val="4F6228"/>
                </a:solidFill>
                <a:latin typeface="Lucida Console"/>
                <a:cs typeface="Lucida Console"/>
              </a:rPr>
              <a:t> </a:t>
            </a:r>
            <a:r>
              <a:rPr sz="1800" dirty="0">
                <a:solidFill>
                  <a:srgbClr val="4F6228"/>
                </a:solidFill>
                <a:latin typeface="Lucida Console"/>
                <a:cs typeface="Lucida Console"/>
              </a:rPr>
              <a:t>load the iris data (overwrite existing variable) </a:t>
            </a:r>
            <a:r>
              <a:rPr sz="1800" spc="-1070" dirty="0">
                <a:solidFill>
                  <a:srgbClr val="4F6228"/>
                </a:solidFill>
                <a:latin typeface="Lucida Console"/>
                <a:cs typeface="Lucida Console"/>
              </a:rPr>
              <a:t> </a:t>
            </a:r>
            <a:r>
              <a:rPr sz="1800" dirty="0">
                <a:solidFill>
                  <a:srgbClr val="4F6228"/>
                </a:solidFill>
                <a:latin typeface="Lucida Console"/>
                <a:cs typeface="Lucida Console"/>
              </a:rPr>
              <a:t>#</a:t>
            </a:r>
            <a:endParaRPr lang="en-US" dirty="0">
              <a:solidFill>
                <a:srgbClr val="000000"/>
              </a:solidFill>
              <a:latin typeface="Lucida Console"/>
              <a:cs typeface="Lucida Console"/>
            </a:endParaRPr>
          </a:p>
          <a:p>
            <a:pPr marL="12700" marR="5080">
              <a:lnSpc>
                <a:spcPct val="121100"/>
              </a:lnSpc>
              <a:spcBef>
                <a:spcPts val="100"/>
              </a:spcBef>
            </a:pPr>
            <a:r>
              <a:rPr lang="en-US" dirty="0">
                <a:solidFill>
                  <a:srgbClr val="4F6228"/>
                </a:solidFill>
                <a:latin typeface="Lucida Console"/>
                <a:cs typeface="Lucida Console"/>
              </a:rPr>
              <a:t># get information about </a:t>
            </a:r>
            <a:r>
              <a:rPr sz="1800" dirty="0">
                <a:solidFill>
                  <a:srgbClr val="4F6228"/>
                </a:solidFill>
                <a:latin typeface="Lucida Console"/>
                <a:cs typeface="Lucida Console"/>
              </a:rPr>
              <a:t>the iris data</a:t>
            </a:r>
            <a:endParaRPr sz="1800" dirty="0">
              <a:latin typeface="Lucida Console"/>
              <a:cs typeface="Lucida Console"/>
            </a:endParaRPr>
          </a:p>
          <a:p>
            <a:pPr marL="12700">
              <a:spcBef>
                <a:spcPts val="430"/>
              </a:spcBef>
            </a:pPr>
            <a:r>
              <a:rPr sz="1800" dirty="0">
                <a:solidFill>
                  <a:srgbClr val="4F6228"/>
                </a:solidFill>
                <a:latin typeface="Lucida Console"/>
                <a:cs typeface="Lucida Console"/>
              </a:rPr>
              <a:t>#</a:t>
            </a:r>
            <a:r>
              <a:rPr lang="en-US" dirty="0">
                <a:solidFill>
                  <a:srgbClr val="4F6228"/>
                </a:solidFill>
                <a:latin typeface="Lucida Console"/>
                <a:cs typeface="Lucida Console"/>
              </a:rPr>
              <a:t> </a:t>
            </a:r>
            <a:r>
              <a:rPr sz="1800" dirty="0">
                <a:solidFill>
                  <a:srgbClr val="4F6228"/>
                </a:solidFill>
                <a:latin typeface="Lucida Console"/>
                <a:cs typeface="Lucida Console"/>
              </a:rPr>
              <a:t>display</a:t>
            </a:r>
            <a:r>
              <a:rPr sz="1800" spc="-10" dirty="0">
                <a:solidFill>
                  <a:srgbClr val="4F6228"/>
                </a:solidFill>
                <a:latin typeface="Lucida Console"/>
                <a:cs typeface="Lucida Console"/>
              </a:rPr>
              <a:t> </a:t>
            </a:r>
            <a:r>
              <a:rPr sz="1800" dirty="0">
                <a:solidFill>
                  <a:srgbClr val="4F6228"/>
                </a:solidFill>
                <a:latin typeface="Lucida Console"/>
                <a:cs typeface="Lucida Console"/>
              </a:rPr>
              <a:t>top</a:t>
            </a:r>
            <a:r>
              <a:rPr sz="1800" spc="-5" dirty="0">
                <a:solidFill>
                  <a:srgbClr val="4F6228"/>
                </a:solidFill>
                <a:latin typeface="Lucida Console"/>
                <a:cs typeface="Lucida Console"/>
              </a:rPr>
              <a:t> </a:t>
            </a:r>
            <a:r>
              <a:rPr sz="1800" dirty="0">
                <a:solidFill>
                  <a:srgbClr val="4F6228"/>
                </a:solidFill>
                <a:latin typeface="Lucida Console"/>
                <a:cs typeface="Lucida Console"/>
              </a:rPr>
              <a:t>few</a:t>
            </a:r>
            <a:r>
              <a:rPr sz="1800" spc="-10" dirty="0">
                <a:solidFill>
                  <a:srgbClr val="4F6228"/>
                </a:solidFill>
                <a:latin typeface="Lucida Console"/>
                <a:cs typeface="Lucida Console"/>
              </a:rPr>
              <a:t> </a:t>
            </a:r>
            <a:r>
              <a:rPr sz="1800" dirty="0">
                <a:solidFill>
                  <a:srgbClr val="4F6228"/>
                </a:solidFill>
                <a:latin typeface="Lucida Console"/>
                <a:cs typeface="Lucida Console"/>
              </a:rPr>
              <a:t>lines</a:t>
            </a:r>
            <a:r>
              <a:rPr sz="1800" spc="-5" dirty="0">
                <a:solidFill>
                  <a:srgbClr val="4F6228"/>
                </a:solidFill>
                <a:latin typeface="Lucida Console"/>
                <a:cs typeface="Lucida Console"/>
              </a:rPr>
              <a:t> </a:t>
            </a:r>
            <a:r>
              <a:rPr sz="1800" dirty="0">
                <a:solidFill>
                  <a:srgbClr val="4F6228"/>
                </a:solidFill>
                <a:latin typeface="Lucida Console"/>
                <a:cs typeface="Lucida Console"/>
              </a:rPr>
              <a:t>of</a:t>
            </a:r>
            <a:r>
              <a:rPr sz="1800" spc="-5" dirty="0">
                <a:solidFill>
                  <a:srgbClr val="4F6228"/>
                </a:solidFill>
                <a:latin typeface="Lucida Console"/>
                <a:cs typeface="Lucida Console"/>
              </a:rPr>
              <a:t> </a:t>
            </a:r>
            <a:r>
              <a:rPr sz="1800" dirty="0">
                <a:solidFill>
                  <a:srgbClr val="4F6228"/>
                </a:solidFill>
                <a:latin typeface="Lucida Console"/>
                <a:cs typeface="Lucida Console"/>
              </a:rPr>
              <a:t>the</a:t>
            </a:r>
            <a:r>
              <a:rPr sz="1800" spc="-10" dirty="0">
                <a:solidFill>
                  <a:srgbClr val="4F6228"/>
                </a:solidFill>
                <a:latin typeface="Lucida Console"/>
                <a:cs typeface="Lucida Console"/>
              </a:rPr>
              <a:t> </a:t>
            </a:r>
            <a:r>
              <a:rPr sz="1800" dirty="0">
                <a:solidFill>
                  <a:srgbClr val="4F6228"/>
                </a:solidFill>
                <a:latin typeface="Lucida Console"/>
                <a:cs typeface="Lucida Console"/>
              </a:rPr>
              <a:t>iris</a:t>
            </a:r>
            <a:r>
              <a:rPr sz="1800" spc="-5" dirty="0">
                <a:solidFill>
                  <a:srgbClr val="4F6228"/>
                </a:solidFill>
                <a:latin typeface="Lucida Console"/>
                <a:cs typeface="Lucida Console"/>
              </a:rPr>
              <a:t> </a:t>
            </a:r>
            <a:r>
              <a:rPr sz="1800" dirty="0">
                <a:solidFill>
                  <a:srgbClr val="4F6228"/>
                </a:solidFill>
                <a:latin typeface="Lucida Console"/>
                <a:cs typeface="Lucida Console"/>
              </a:rPr>
              <a:t>data</a:t>
            </a:r>
            <a:r>
              <a:rPr sz="1800" spc="-5" dirty="0">
                <a:solidFill>
                  <a:srgbClr val="4F6228"/>
                </a:solidFill>
                <a:latin typeface="Lucida Console"/>
                <a:cs typeface="Lucida Console"/>
              </a:rPr>
              <a:t> </a:t>
            </a:r>
            <a:r>
              <a:rPr sz="1800" dirty="0">
                <a:solidFill>
                  <a:srgbClr val="4F6228"/>
                </a:solidFill>
                <a:latin typeface="Lucida Console"/>
                <a:cs typeface="Lucida Console"/>
              </a:rPr>
              <a:t>frame</a:t>
            </a:r>
            <a:endParaRPr sz="1800">
              <a:latin typeface="Lucida Console"/>
              <a:cs typeface="Lucida Console"/>
            </a:endParaRPr>
          </a:p>
        </p:txBody>
      </p:sp>
      <p:sp>
        <p:nvSpPr>
          <p:cNvPr id="5" name="object 5"/>
          <p:cNvSpPr txBox="1"/>
          <p:nvPr/>
        </p:nvSpPr>
        <p:spPr>
          <a:xfrm>
            <a:off x="518917" y="5354828"/>
            <a:ext cx="527431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Lucida Console"/>
                <a:cs typeface="Lucida Console"/>
              </a:rPr>
              <a:t>Sepal.Length</a:t>
            </a:r>
            <a:r>
              <a:rPr sz="1200" spc="-25" dirty="0">
                <a:latin typeface="Lucida Console"/>
                <a:cs typeface="Lucida Console"/>
              </a:rPr>
              <a:t> </a:t>
            </a:r>
            <a:r>
              <a:rPr sz="1200" dirty="0">
                <a:latin typeface="Lucida Console"/>
                <a:cs typeface="Lucida Console"/>
              </a:rPr>
              <a:t>Sepal.Width</a:t>
            </a:r>
            <a:r>
              <a:rPr sz="1200" spc="-25" dirty="0">
                <a:latin typeface="Lucida Console"/>
                <a:cs typeface="Lucida Console"/>
              </a:rPr>
              <a:t> </a:t>
            </a:r>
            <a:r>
              <a:rPr sz="1200" dirty="0">
                <a:latin typeface="Lucida Console"/>
                <a:cs typeface="Lucida Console"/>
              </a:rPr>
              <a:t>Petal.Length</a:t>
            </a:r>
            <a:r>
              <a:rPr sz="1200" spc="-20" dirty="0">
                <a:latin typeface="Lucida Console"/>
                <a:cs typeface="Lucida Console"/>
              </a:rPr>
              <a:t> </a:t>
            </a:r>
            <a:r>
              <a:rPr sz="1200" dirty="0">
                <a:latin typeface="Lucida Console"/>
                <a:cs typeface="Lucida Console"/>
              </a:rPr>
              <a:t>Petal.Width</a:t>
            </a:r>
            <a:r>
              <a:rPr sz="1200" spc="-25" dirty="0">
                <a:latin typeface="Lucida Console"/>
                <a:cs typeface="Lucida Console"/>
              </a:rPr>
              <a:t> </a:t>
            </a:r>
            <a:r>
              <a:rPr sz="1200" dirty="0">
                <a:latin typeface="Lucida Console"/>
                <a:cs typeface="Lucida Console"/>
              </a:rPr>
              <a:t>Species</a:t>
            </a:r>
            <a:endParaRPr sz="1200">
              <a:latin typeface="Lucida Console"/>
              <a:cs typeface="Lucida Console"/>
            </a:endParaRPr>
          </a:p>
        </p:txBody>
      </p:sp>
      <p:graphicFrame>
        <p:nvGraphicFramePr>
          <p:cNvPr id="6" name="object 6"/>
          <p:cNvGraphicFramePr>
            <a:graphicFrameLocks noGrp="1"/>
          </p:cNvGraphicFramePr>
          <p:nvPr/>
        </p:nvGraphicFramePr>
        <p:xfrm>
          <a:off x="361755" y="5600843"/>
          <a:ext cx="5495924" cy="1065530"/>
        </p:xfrm>
        <a:graphic>
          <a:graphicData uri="http://schemas.openxmlformats.org/drawingml/2006/table">
            <a:tbl>
              <a:tblPr firstRow="1" bandRow="1">
                <a:tableStyleId>{2D5ABB26-0587-4C30-8999-92F81FD0307C}</a:tableStyleId>
              </a:tblPr>
              <a:tblGrid>
                <a:gridCol w="584200">
                  <a:extLst>
                    <a:ext uri="{9D8B030D-6E8A-4147-A177-3AD203B41FA5}">
                      <a16:colId xmlns:a16="http://schemas.microsoft.com/office/drawing/2014/main" val="20000"/>
                    </a:ext>
                  </a:extLst>
                </a:gridCol>
                <a:gridCol w="1151255">
                  <a:extLst>
                    <a:ext uri="{9D8B030D-6E8A-4147-A177-3AD203B41FA5}">
                      <a16:colId xmlns:a16="http://schemas.microsoft.com/office/drawing/2014/main" val="20001"/>
                    </a:ext>
                  </a:extLst>
                </a:gridCol>
                <a:gridCol w="1151255">
                  <a:extLst>
                    <a:ext uri="{9D8B030D-6E8A-4147-A177-3AD203B41FA5}">
                      <a16:colId xmlns:a16="http://schemas.microsoft.com/office/drawing/2014/main" val="20002"/>
                    </a:ext>
                  </a:extLst>
                </a:gridCol>
                <a:gridCol w="1151255">
                  <a:extLst>
                    <a:ext uri="{9D8B030D-6E8A-4147-A177-3AD203B41FA5}">
                      <a16:colId xmlns:a16="http://schemas.microsoft.com/office/drawing/2014/main" val="20003"/>
                    </a:ext>
                  </a:extLst>
                </a:gridCol>
                <a:gridCol w="782320">
                  <a:extLst>
                    <a:ext uri="{9D8B030D-6E8A-4147-A177-3AD203B41FA5}">
                      <a16:colId xmlns:a16="http://schemas.microsoft.com/office/drawing/2014/main" val="20004"/>
                    </a:ext>
                  </a:extLst>
                </a:gridCol>
                <a:gridCol w="675639">
                  <a:extLst>
                    <a:ext uri="{9D8B030D-6E8A-4147-A177-3AD203B41FA5}">
                      <a16:colId xmlns:a16="http://schemas.microsoft.com/office/drawing/2014/main" val="20005"/>
                    </a:ext>
                  </a:extLst>
                </a:gridCol>
              </a:tblGrid>
              <a:tr h="172085">
                <a:tc>
                  <a:txBody>
                    <a:bodyPr/>
                    <a:lstStyle/>
                    <a:p>
                      <a:pPr marL="31750">
                        <a:lnSpc>
                          <a:spcPts val="1185"/>
                        </a:lnSpc>
                      </a:pPr>
                      <a:r>
                        <a:rPr sz="1200" dirty="0">
                          <a:latin typeface="Lucida Console"/>
                          <a:cs typeface="Lucida Console"/>
                        </a:rPr>
                        <a:t>1</a:t>
                      </a:r>
                      <a:endParaRPr sz="1200">
                        <a:latin typeface="Lucida Console"/>
                        <a:cs typeface="Lucida Console"/>
                      </a:endParaRPr>
                    </a:p>
                  </a:txBody>
                  <a:tcPr marL="0" marR="0" marT="0" marB="0">
                    <a:solidFill>
                      <a:srgbClr val="F6F6F6"/>
                    </a:solidFill>
                  </a:tcPr>
                </a:tc>
                <a:tc>
                  <a:txBody>
                    <a:bodyPr/>
                    <a:lstStyle/>
                    <a:p>
                      <a:pPr marR="406400" algn="r">
                        <a:lnSpc>
                          <a:spcPts val="1185"/>
                        </a:lnSpc>
                      </a:pPr>
                      <a:r>
                        <a:rPr sz="1200" dirty="0">
                          <a:latin typeface="Lucida Console"/>
                          <a:cs typeface="Lucida Console"/>
                        </a:rPr>
                        <a:t>5.1</a:t>
                      </a:r>
                      <a:endParaRPr sz="1200">
                        <a:latin typeface="Lucida Console"/>
                        <a:cs typeface="Lucida Console"/>
                      </a:endParaRPr>
                    </a:p>
                  </a:txBody>
                  <a:tcPr marL="0" marR="0" marT="0" marB="0">
                    <a:solidFill>
                      <a:srgbClr val="F6F6F6"/>
                    </a:solidFill>
                  </a:tcPr>
                </a:tc>
                <a:tc>
                  <a:txBody>
                    <a:bodyPr/>
                    <a:lstStyle/>
                    <a:p>
                      <a:pPr marL="414020">
                        <a:lnSpc>
                          <a:spcPts val="1185"/>
                        </a:lnSpc>
                      </a:pPr>
                      <a:r>
                        <a:rPr sz="1200" dirty="0">
                          <a:latin typeface="Lucida Console"/>
                          <a:cs typeface="Lucida Console"/>
                        </a:rPr>
                        <a:t>3.5</a:t>
                      </a:r>
                      <a:endParaRPr sz="1200">
                        <a:latin typeface="Lucida Console"/>
                        <a:cs typeface="Lucida Console"/>
                      </a:endParaRPr>
                    </a:p>
                  </a:txBody>
                  <a:tcPr marL="0" marR="0" marT="0" marB="0">
                    <a:solidFill>
                      <a:srgbClr val="F6F6F6"/>
                    </a:solidFill>
                  </a:tcPr>
                </a:tc>
                <a:tc>
                  <a:txBody>
                    <a:bodyPr/>
                    <a:lstStyle/>
                    <a:p>
                      <a:pPr marL="45720" algn="ctr">
                        <a:lnSpc>
                          <a:spcPts val="1185"/>
                        </a:lnSpc>
                      </a:pPr>
                      <a:r>
                        <a:rPr sz="1200" dirty="0">
                          <a:latin typeface="Lucida Console"/>
                          <a:cs typeface="Lucida Console"/>
                        </a:rPr>
                        <a:t>1.4</a:t>
                      </a:r>
                      <a:endParaRPr sz="1200">
                        <a:latin typeface="Lucida Console"/>
                        <a:cs typeface="Lucida Console"/>
                      </a:endParaRPr>
                    </a:p>
                  </a:txBody>
                  <a:tcPr marL="0" marR="0" marT="0" marB="0">
                    <a:solidFill>
                      <a:srgbClr val="F6F6F6"/>
                    </a:solidFill>
                  </a:tcPr>
                </a:tc>
                <a:tc>
                  <a:txBody>
                    <a:bodyPr/>
                    <a:lstStyle/>
                    <a:p>
                      <a:pPr marR="83820" algn="r">
                        <a:lnSpc>
                          <a:spcPts val="118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18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0"/>
                  </a:ext>
                </a:extLst>
              </a:tr>
              <a:tr h="184150">
                <a:tc>
                  <a:txBody>
                    <a:bodyPr/>
                    <a:lstStyle/>
                    <a:p>
                      <a:pPr marL="31750">
                        <a:lnSpc>
                          <a:spcPts val="1345"/>
                        </a:lnSpc>
                      </a:pPr>
                      <a:r>
                        <a:rPr sz="1200" dirty="0">
                          <a:latin typeface="Lucida Console"/>
                          <a:cs typeface="Lucida Console"/>
                        </a:rPr>
                        <a:t>2</a:t>
                      </a:r>
                      <a:endParaRPr sz="1200">
                        <a:latin typeface="Lucida Console"/>
                        <a:cs typeface="Lucida Console"/>
                      </a:endParaRPr>
                    </a:p>
                  </a:txBody>
                  <a:tcPr marL="0" marR="0" marT="0" marB="0">
                    <a:solidFill>
                      <a:srgbClr val="F6F6F6"/>
                    </a:solidFill>
                  </a:tcPr>
                </a:tc>
                <a:tc>
                  <a:txBody>
                    <a:bodyPr/>
                    <a:lstStyle/>
                    <a:p>
                      <a:pPr marR="406400" algn="r">
                        <a:lnSpc>
                          <a:spcPts val="1345"/>
                        </a:lnSpc>
                      </a:pPr>
                      <a:r>
                        <a:rPr sz="1200" dirty="0">
                          <a:latin typeface="Lucida Console"/>
                          <a:cs typeface="Lucida Console"/>
                        </a:rPr>
                        <a:t>4.9</a:t>
                      </a:r>
                      <a:endParaRPr sz="1200">
                        <a:latin typeface="Lucida Console"/>
                        <a:cs typeface="Lucida Console"/>
                      </a:endParaRPr>
                    </a:p>
                  </a:txBody>
                  <a:tcPr marL="0" marR="0" marT="0" marB="0">
                    <a:solidFill>
                      <a:srgbClr val="F6F6F6"/>
                    </a:solidFill>
                  </a:tcPr>
                </a:tc>
                <a:tc>
                  <a:txBody>
                    <a:bodyPr/>
                    <a:lstStyle/>
                    <a:p>
                      <a:pPr marL="414020">
                        <a:lnSpc>
                          <a:spcPts val="1345"/>
                        </a:lnSpc>
                      </a:pPr>
                      <a:r>
                        <a:rPr sz="1200" dirty="0">
                          <a:latin typeface="Lucida Console"/>
                          <a:cs typeface="Lucida Console"/>
                        </a:rPr>
                        <a:t>3.0</a:t>
                      </a:r>
                      <a:endParaRPr sz="1200">
                        <a:latin typeface="Lucida Console"/>
                        <a:cs typeface="Lucida Console"/>
                      </a:endParaRPr>
                    </a:p>
                  </a:txBody>
                  <a:tcPr marL="0" marR="0" marT="0" marB="0">
                    <a:solidFill>
                      <a:srgbClr val="F6F6F6"/>
                    </a:solidFill>
                  </a:tcPr>
                </a:tc>
                <a:tc>
                  <a:txBody>
                    <a:bodyPr/>
                    <a:lstStyle/>
                    <a:p>
                      <a:pPr marL="45720" algn="ctr">
                        <a:lnSpc>
                          <a:spcPts val="1345"/>
                        </a:lnSpc>
                      </a:pPr>
                      <a:r>
                        <a:rPr sz="1200" dirty="0">
                          <a:latin typeface="Lucida Console"/>
                          <a:cs typeface="Lucida Console"/>
                        </a:rPr>
                        <a:t>1.4</a:t>
                      </a:r>
                      <a:endParaRPr sz="1200">
                        <a:latin typeface="Lucida Console"/>
                        <a:cs typeface="Lucida Console"/>
                      </a:endParaRPr>
                    </a:p>
                  </a:txBody>
                  <a:tcPr marL="0" marR="0" marT="0" marB="0">
                    <a:solidFill>
                      <a:srgbClr val="F6F6F6"/>
                    </a:solidFill>
                  </a:tcPr>
                </a:tc>
                <a:tc>
                  <a:txBody>
                    <a:bodyPr/>
                    <a:lstStyle/>
                    <a:p>
                      <a:pPr marR="83820" algn="r">
                        <a:lnSpc>
                          <a:spcPts val="134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34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1"/>
                  </a:ext>
                </a:extLst>
              </a:tr>
              <a:tr h="184150">
                <a:tc>
                  <a:txBody>
                    <a:bodyPr/>
                    <a:lstStyle/>
                    <a:p>
                      <a:pPr marL="31750">
                        <a:lnSpc>
                          <a:spcPts val="1285"/>
                        </a:lnSpc>
                      </a:pPr>
                      <a:r>
                        <a:rPr sz="1200" dirty="0">
                          <a:latin typeface="Lucida Console"/>
                          <a:cs typeface="Lucida Console"/>
                        </a:rPr>
                        <a:t>3</a:t>
                      </a:r>
                      <a:endParaRPr sz="1200">
                        <a:latin typeface="Lucida Console"/>
                        <a:cs typeface="Lucida Console"/>
                      </a:endParaRPr>
                    </a:p>
                  </a:txBody>
                  <a:tcPr marL="0" marR="0" marT="0" marB="0">
                    <a:solidFill>
                      <a:srgbClr val="F6F6F6"/>
                    </a:solidFill>
                  </a:tcPr>
                </a:tc>
                <a:tc>
                  <a:txBody>
                    <a:bodyPr/>
                    <a:lstStyle/>
                    <a:p>
                      <a:pPr marR="406400" algn="r">
                        <a:lnSpc>
                          <a:spcPts val="1285"/>
                        </a:lnSpc>
                      </a:pPr>
                      <a:r>
                        <a:rPr sz="1200" dirty="0">
                          <a:latin typeface="Lucida Console"/>
                          <a:cs typeface="Lucida Console"/>
                        </a:rPr>
                        <a:t>4.7</a:t>
                      </a:r>
                      <a:endParaRPr sz="1200">
                        <a:latin typeface="Lucida Console"/>
                        <a:cs typeface="Lucida Console"/>
                      </a:endParaRPr>
                    </a:p>
                  </a:txBody>
                  <a:tcPr marL="0" marR="0" marT="0" marB="0">
                    <a:solidFill>
                      <a:srgbClr val="F6F6F6"/>
                    </a:solidFill>
                  </a:tcPr>
                </a:tc>
                <a:tc>
                  <a:txBody>
                    <a:bodyPr/>
                    <a:lstStyle/>
                    <a:p>
                      <a:pPr marL="414020">
                        <a:lnSpc>
                          <a:spcPts val="1285"/>
                        </a:lnSpc>
                      </a:pPr>
                      <a:r>
                        <a:rPr sz="1200" dirty="0">
                          <a:latin typeface="Lucida Console"/>
                          <a:cs typeface="Lucida Console"/>
                        </a:rPr>
                        <a:t>3.2</a:t>
                      </a:r>
                      <a:endParaRPr sz="1200">
                        <a:latin typeface="Lucida Console"/>
                        <a:cs typeface="Lucida Console"/>
                      </a:endParaRPr>
                    </a:p>
                  </a:txBody>
                  <a:tcPr marL="0" marR="0" marT="0" marB="0">
                    <a:solidFill>
                      <a:srgbClr val="F6F6F6"/>
                    </a:solidFill>
                  </a:tcPr>
                </a:tc>
                <a:tc>
                  <a:txBody>
                    <a:bodyPr/>
                    <a:lstStyle/>
                    <a:p>
                      <a:pPr marL="45720" algn="ctr">
                        <a:lnSpc>
                          <a:spcPts val="1285"/>
                        </a:lnSpc>
                      </a:pPr>
                      <a:r>
                        <a:rPr sz="1200" dirty="0">
                          <a:latin typeface="Lucida Console"/>
                          <a:cs typeface="Lucida Console"/>
                        </a:rPr>
                        <a:t>1.3</a:t>
                      </a:r>
                      <a:endParaRPr sz="1200">
                        <a:latin typeface="Lucida Console"/>
                        <a:cs typeface="Lucida Console"/>
                      </a:endParaRPr>
                    </a:p>
                  </a:txBody>
                  <a:tcPr marL="0" marR="0" marT="0" marB="0">
                    <a:solidFill>
                      <a:srgbClr val="F6F6F6"/>
                    </a:solidFill>
                  </a:tcPr>
                </a:tc>
                <a:tc>
                  <a:txBody>
                    <a:bodyPr/>
                    <a:lstStyle/>
                    <a:p>
                      <a:pPr marR="83820" algn="r">
                        <a:lnSpc>
                          <a:spcPts val="128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28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2"/>
                  </a:ext>
                </a:extLst>
              </a:tr>
              <a:tr h="184150">
                <a:tc>
                  <a:txBody>
                    <a:bodyPr/>
                    <a:lstStyle/>
                    <a:p>
                      <a:pPr marL="31750">
                        <a:lnSpc>
                          <a:spcPts val="1345"/>
                        </a:lnSpc>
                      </a:pPr>
                      <a:r>
                        <a:rPr sz="1200" dirty="0">
                          <a:latin typeface="Lucida Console"/>
                          <a:cs typeface="Lucida Console"/>
                        </a:rPr>
                        <a:t>4</a:t>
                      </a:r>
                      <a:endParaRPr sz="1200">
                        <a:latin typeface="Lucida Console"/>
                        <a:cs typeface="Lucida Console"/>
                      </a:endParaRPr>
                    </a:p>
                  </a:txBody>
                  <a:tcPr marL="0" marR="0" marT="0" marB="0">
                    <a:solidFill>
                      <a:srgbClr val="F6F6F6"/>
                    </a:solidFill>
                  </a:tcPr>
                </a:tc>
                <a:tc>
                  <a:txBody>
                    <a:bodyPr/>
                    <a:lstStyle/>
                    <a:p>
                      <a:pPr marR="406400" algn="r">
                        <a:lnSpc>
                          <a:spcPts val="1345"/>
                        </a:lnSpc>
                      </a:pPr>
                      <a:r>
                        <a:rPr sz="1200" dirty="0">
                          <a:latin typeface="Lucida Console"/>
                          <a:cs typeface="Lucida Console"/>
                        </a:rPr>
                        <a:t>4.6</a:t>
                      </a:r>
                      <a:endParaRPr sz="1200">
                        <a:latin typeface="Lucida Console"/>
                        <a:cs typeface="Lucida Console"/>
                      </a:endParaRPr>
                    </a:p>
                  </a:txBody>
                  <a:tcPr marL="0" marR="0" marT="0" marB="0">
                    <a:solidFill>
                      <a:srgbClr val="F6F6F6"/>
                    </a:solidFill>
                  </a:tcPr>
                </a:tc>
                <a:tc>
                  <a:txBody>
                    <a:bodyPr/>
                    <a:lstStyle/>
                    <a:p>
                      <a:pPr marL="414020">
                        <a:lnSpc>
                          <a:spcPts val="1345"/>
                        </a:lnSpc>
                      </a:pPr>
                      <a:r>
                        <a:rPr sz="1200" dirty="0">
                          <a:latin typeface="Lucida Console"/>
                          <a:cs typeface="Lucida Console"/>
                        </a:rPr>
                        <a:t>3.1</a:t>
                      </a:r>
                      <a:endParaRPr sz="1200">
                        <a:latin typeface="Lucida Console"/>
                        <a:cs typeface="Lucida Console"/>
                      </a:endParaRPr>
                    </a:p>
                  </a:txBody>
                  <a:tcPr marL="0" marR="0" marT="0" marB="0">
                    <a:solidFill>
                      <a:srgbClr val="F6F6F6"/>
                    </a:solidFill>
                  </a:tcPr>
                </a:tc>
                <a:tc>
                  <a:txBody>
                    <a:bodyPr/>
                    <a:lstStyle/>
                    <a:p>
                      <a:pPr marL="45720" algn="ctr">
                        <a:lnSpc>
                          <a:spcPts val="1345"/>
                        </a:lnSpc>
                      </a:pPr>
                      <a:r>
                        <a:rPr sz="1200" dirty="0">
                          <a:latin typeface="Lucida Console"/>
                          <a:cs typeface="Lucida Console"/>
                        </a:rPr>
                        <a:t>1.5</a:t>
                      </a:r>
                      <a:endParaRPr sz="1200">
                        <a:latin typeface="Lucida Console"/>
                        <a:cs typeface="Lucida Console"/>
                      </a:endParaRPr>
                    </a:p>
                  </a:txBody>
                  <a:tcPr marL="0" marR="0" marT="0" marB="0">
                    <a:solidFill>
                      <a:srgbClr val="F6F6F6"/>
                    </a:solidFill>
                  </a:tcPr>
                </a:tc>
                <a:tc>
                  <a:txBody>
                    <a:bodyPr/>
                    <a:lstStyle/>
                    <a:p>
                      <a:pPr marR="83820" algn="r">
                        <a:lnSpc>
                          <a:spcPts val="134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34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3"/>
                  </a:ext>
                </a:extLst>
              </a:tr>
              <a:tr h="176530">
                <a:tc>
                  <a:txBody>
                    <a:bodyPr/>
                    <a:lstStyle/>
                    <a:p>
                      <a:pPr marL="31750">
                        <a:lnSpc>
                          <a:spcPts val="1285"/>
                        </a:lnSpc>
                      </a:pPr>
                      <a:r>
                        <a:rPr sz="1200" dirty="0">
                          <a:latin typeface="Lucida Console"/>
                          <a:cs typeface="Lucida Console"/>
                        </a:rPr>
                        <a:t>5</a:t>
                      </a:r>
                      <a:endParaRPr sz="1200">
                        <a:latin typeface="Lucida Console"/>
                        <a:cs typeface="Lucida Console"/>
                      </a:endParaRPr>
                    </a:p>
                  </a:txBody>
                  <a:tcPr marL="0" marR="0" marT="0" marB="0">
                    <a:solidFill>
                      <a:srgbClr val="F6F6F6"/>
                    </a:solidFill>
                  </a:tcPr>
                </a:tc>
                <a:tc>
                  <a:txBody>
                    <a:bodyPr/>
                    <a:lstStyle/>
                    <a:p>
                      <a:pPr marR="406400" algn="r">
                        <a:lnSpc>
                          <a:spcPts val="1285"/>
                        </a:lnSpc>
                      </a:pPr>
                      <a:r>
                        <a:rPr sz="1200" dirty="0">
                          <a:latin typeface="Lucida Console"/>
                          <a:cs typeface="Lucida Console"/>
                        </a:rPr>
                        <a:t>5.0</a:t>
                      </a:r>
                      <a:endParaRPr sz="1200">
                        <a:latin typeface="Lucida Console"/>
                        <a:cs typeface="Lucida Console"/>
                      </a:endParaRPr>
                    </a:p>
                  </a:txBody>
                  <a:tcPr marL="0" marR="0" marT="0" marB="0">
                    <a:solidFill>
                      <a:srgbClr val="F6F6F6"/>
                    </a:solidFill>
                  </a:tcPr>
                </a:tc>
                <a:tc>
                  <a:txBody>
                    <a:bodyPr/>
                    <a:lstStyle/>
                    <a:p>
                      <a:pPr marL="414020">
                        <a:lnSpc>
                          <a:spcPts val="1285"/>
                        </a:lnSpc>
                      </a:pPr>
                      <a:r>
                        <a:rPr sz="1200" dirty="0">
                          <a:latin typeface="Lucida Console"/>
                          <a:cs typeface="Lucida Console"/>
                        </a:rPr>
                        <a:t>3.6</a:t>
                      </a:r>
                      <a:endParaRPr sz="1200">
                        <a:latin typeface="Lucida Console"/>
                        <a:cs typeface="Lucida Console"/>
                      </a:endParaRPr>
                    </a:p>
                  </a:txBody>
                  <a:tcPr marL="0" marR="0" marT="0" marB="0">
                    <a:solidFill>
                      <a:srgbClr val="F6F6F6"/>
                    </a:solidFill>
                  </a:tcPr>
                </a:tc>
                <a:tc>
                  <a:txBody>
                    <a:bodyPr/>
                    <a:lstStyle/>
                    <a:p>
                      <a:pPr marL="45720" algn="ctr">
                        <a:lnSpc>
                          <a:spcPts val="1285"/>
                        </a:lnSpc>
                      </a:pPr>
                      <a:r>
                        <a:rPr sz="1200" dirty="0">
                          <a:latin typeface="Lucida Console"/>
                          <a:cs typeface="Lucida Console"/>
                        </a:rPr>
                        <a:t>1.4</a:t>
                      </a:r>
                      <a:endParaRPr sz="1200">
                        <a:latin typeface="Lucida Console"/>
                        <a:cs typeface="Lucida Console"/>
                      </a:endParaRPr>
                    </a:p>
                  </a:txBody>
                  <a:tcPr marL="0" marR="0" marT="0" marB="0">
                    <a:solidFill>
                      <a:srgbClr val="F6F6F6"/>
                    </a:solidFill>
                  </a:tcPr>
                </a:tc>
                <a:tc>
                  <a:txBody>
                    <a:bodyPr/>
                    <a:lstStyle/>
                    <a:p>
                      <a:pPr marR="83820" algn="r">
                        <a:lnSpc>
                          <a:spcPts val="1285"/>
                        </a:lnSpc>
                      </a:pPr>
                      <a:r>
                        <a:rPr sz="1200" dirty="0">
                          <a:latin typeface="Lucida Console"/>
                          <a:cs typeface="Lucida Console"/>
                        </a:rPr>
                        <a:t>0.2</a:t>
                      </a:r>
                      <a:endParaRPr sz="1200">
                        <a:latin typeface="Lucida Console"/>
                        <a:cs typeface="Lucida Console"/>
                      </a:endParaRPr>
                    </a:p>
                  </a:txBody>
                  <a:tcPr marL="0" marR="0" marT="0" marB="0">
                    <a:solidFill>
                      <a:srgbClr val="F6F6F6"/>
                    </a:solidFill>
                  </a:tcPr>
                </a:tc>
                <a:tc>
                  <a:txBody>
                    <a:bodyPr/>
                    <a:lstStyle/>
                    <a:p>
                      <a:pPr marR="24130" algn="r">
                        <a:lnSpc>
                          <a:spcPts val="128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4"/>
                  </a:ext>
                </a:extLst>
              </a:tr>
              <a:tr h="164465">
                <a:tc>
                  <a:txBody>
                    <a:bodyPr/>
                    <a:lstStyle/>
                    <a:p>
                      <a:pPr marL="31750">
                        <a:lnSpc>
                          <a:spcPts val="1195"/>
                        </a:lnSpc>
                      </a:pPr>
                      <a:r>
                        <a:rPr sz="1200" dirty="0">
                          <a:latin typeface="Lucida Console"/>
                          <a:cs typeface="Lucida Console"/>
                        </a:rPr>
                        <a:t>6</a:t>
                      </a:r>
                      <a:endParaRPr sz="1200">
                        <a:latin typeface="Lucida Console"/>
                        <a:cs typeface="Lucida Console"/>
                      </a:endParaRPr>
                    </a:p>
                  </a:txBody>
                  <a:tcPr marL="0" marR="0" marT="0" marB="0">
                    <a:solidFill>
                      <a:srgbClr val="F6F6F6"/>
                    </a:solidFill>
                  </a:tcPr>
                </a:tc>
                <a:tc>
                  <a:txBody>
                    <a:bodyPr/>
                    <a:lstStyle/>
                    <a:p>
                      <a:pPr marR="406400" algn="r">
                        <a:lnSpc>
                          <a:spcPts val="1195"/>
                        </a:lnSpc>
                      </a:pPr>
                      <a:r>
                        <a:rPr sz="1200" dirty="0">
                          <a:latin typeface="Lucida Console"/>
                          <a:cs typeface="Lucida Console"/>
                        </a:rPr>
                        <a:t>5.4</a:t>
                      </a:r>
                      <a:endParaRPr sz="1200">
                        <a:latin typeface="Lucida Console"/>
                        <a:cs typeface="Lucida Console"/>
                      </a:endParaRPr>
                    </a:p>
                  </a:txBody>
                  <a:tcPr marL="0" marR="0" marT="0" marB="0">
                    <a:solidFill>
                      <a:srgbClr val="F6F6F6"/>
                    </a:solidFill>
                  </a:tcPr>
                </a:tc>
                <a:tc>
                  <a:txBody>
                    <a:bodyPr/>
                    <a:lstStyle/>
                    <a:p>
                      <a:pPr marL="414020">
                        <a:lnSpc>
                          <a:spcPts val="1195"/>
                        </a:lnSpc>
                      </a:pPr>
                      <a:r>
                        <a:rPr sz="1200" dirty="0">
                          <a:latin typeface="Lucida Console"/>
                          <a:cs typeface="Lucida Console"/>
                        </a:rPr>
                        <a:t>3.9</a:t>
                      </a:r>
                      <a:endParaRPr sz="1200">
                        <a:latin typeface="Lucida Console"/>
                        <a:cs typeface="Lucida Console"/>
                      </a:endParaRPr>
                    </a:p>
                  </a:txBody>
                  <a:tcPr marL="0" marR="0" marT="0" marB="0">
                    <a:solidFill>
                      <a:srgbClr val="F6F6F6"/>
                    </a:solidFill>
                  </a:tcPr>
                </a:tc>
                <a:tc>
                  <a:txBody>
                    <a:bodyPr/>
                    <a:lstStyle/>
                    <a:p>
                      <a:pPr marL="45720" algn="ctr">
                        <a:lnSpc>
                          <a:spcPts val="1195"/>
                        </a:lnSpc>
                      </a:pPr>
                      <a:r>
                        <a:rPr sz="1200" dirty="0">
                          <a:latin typeface="Lucida Console"/>
                          <a:cs typeface="Lucida Console"/>
                        </a:rPr>
                        <a:t>1.7</a:t>
                      </a:r>
                      <a:endParaRPr sz="1200">
                        <a:latin typeface="Lucida Console"/>
                        <a:cs typeface="Lucida Console"/>
                      </a:endParaRPr>
                    </a:p>
                  </a:txBody>
                  <a:tcPr marL="0" marR="0" marT="0" marB="0">
                    <a:solidFill>
                      <a:srgbClr val="F6F6F6"/>
                    </a:solidFill>
                  </a:tcPr>
                </a:tc>
                <a:tc>
                  <a:txBody>
                    <a:bodyPr/>
                    <a:lstStyle/>
                    <a:p>
                      <a:pPr marR="83820" algn="r">
                        <a:lnSpc>
                          <a:spcPts val="1195"/>
                        </a:lnSpc>
                      </a:pPr>
                      <a:r>
                        <a:rPr sz="1200" dirty="0">
                          <a:latin typeface="Lucida Console"/>
                          <a:cs typeface="Lucida Console"/>
                        </a:rPr>
                        <a:t>0.4</a:t>
                      </a:r>
                      <a:endParaRPr sz="1200">
                        <a:latin typeface="Lucida Console"/>
                        <a:cs typeface="Lucida Console"/>
                      </a:endParaRPr>
                    </a:p>
                  </a:txBody>
                  <a:tcPr marL="0" marR="0" marT="0" marB="0">
                    <a:solidFill>
                      <a:srgbClr val="F6F6F6"/>
                    </a:solidFill>
                  </a:tcPr>
                </a:tc>
                <a:tc>
                  <a:txBody>
                    <a:bodyPr/>
                    <a:lstStyle/>
                    <a:p>
                      <a:pPr marR="24130" algn="r">
                        <a:lnSpc>
                          <a:spcPts val="1195"/>
                        </a:lnSpc>
                      </a:pPr>
                      <a:r>
                        <a:rPr sz="1200" dirty="0">
                          <a:latin typeface="Lucida Console"/>
                          <a:cs typeface="Lucida Console"/>
                        </a:rPr>
                        <a:t>setosa</a:t>
                      </a:r>
                      <a:endParaRPr sz="12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5"/>
                  </a:ext>
                </a:extLst>
              </a:tr>
            </a:tbl>
          </a:graphicData>
        </a:graphic>
      </p:graphicFrame>
      <p:sp>
        <p:nvSpPr>
          <p:cNvPr id="11" name="object 11"/>
          <p:cNvSpPr txBox="1">
            <a:spLocks noGrp="1"/>
          </p:cNvSpPr>
          <p:nvPr>
            <p:ph type="title"/>
          </p:nvPr>
        </p:nvSpPr>
        <p:spPr>
          <a:xfrm>
            <a:off x="384100" y="271779"/>
            <a:ext cx="8245490" cy="505267"/>
          </a:xfrm>
          <a:prstGeom prst="rect">
            <a:avLst/>
          </a:prstGeom>
        </p:spPr>
        <p:txBody>
          <a:bodyPr vert="horz" wrap="square" lIns="0" tIns="12700" rIns="0" bIns="0" rtlCol="0" anchor="t">
            <a:spAutoFit/>
          </a:bodyPr>
          <a:lstStyle/>
          <a:p>
            <a:pPr marL="12700">
              <a:lnSpc>
                <a:spcPct val="100000"/>
              </a:lnSpc>
              <a:spcBef>
                <a:spcPts val="100"/>
              </a:spcBef>
            </a:pPr>
            <a:r>
              <a:rPr sz="3200" spc="-5" dirty="0"/>
              <a:t>How</a:t>
            </a:r>
            <a:r>
              <a:rPr sz="3200" dirty="0"/>
              <a:t> </a:t>
            </a:r>
            <a:r>
              <a:rPr sz="3200" spc="-15" dirty="0"/>
              <a:t>to</a:t>
            </a:r>
            <a:r>
              <a:rPr sz="3200" dirty="0"/>
              <a:t> </a:t>
            </a:r>
            <a:r>
              <a:rPr sz="3200" spc="-20" dirty="0"/>
              <a:t>get</a:t>
            </a:r>
            <a:r>
              <a:rPr sz="3200" spc="5" dirty="0"/>
              <a:t> </a:t>
            </a:r>
            <a:r>
              <a:rPr sz="3200" spc="-20" dirty="0"/>
              <a:t>data</a:t>
            </a:r>
            <a:r>
              <a:rPr sz="3200" dirty="0"/>
              <a:t> </a:t>
            </a:r>
            <a:r>
              <a:rPr sz="3200" spc="-25" dirty="0"/>
              <a:t>for</a:t>
            </a:r>
            <a:r>
              <a:rPr sz="3200" dirty="0"/>
              <a:t> </a:t>
            </a:r>
            <a:r>
              <a:rPr sz="3200" spc="-10" dirty="0"/>
              <a:t>practicing</a:t>
            </a:r>
            <a:r>
              <a:rPr sz="3200" spc="-5" dirty="0"/>
              <a:t> and</a:t>
            </a:r>
            <a:r>
              <a:rPr sz="3200" spc="5" dirty="0"/>
              <a:t> </a:t>
            </a:r>
            <a:r>
              <a:rPr sz="3200" spc="-15" dirty="0"/>
              <a:t>playing</a:t>
            </a:r>
            <a:endParaRPr lang="en-US" sz="3200" dirty="0">
              <a:ea typeface="Calibri"/>
            </a:endParaRPr>
          </a:p>
        </p:txBody>
      </p:sp>
      <p:sp>
        <p:nvSpPr>
          <p:cNvPr id="12" name="object 12"/>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40</a:t>
            </a:fld>
            <a:endParaRPr dirty="0"/>
          </a:p>
        </p:txBody>
      </p:sp>
    </p:spTree>
    <p:extLst>
      <p:ext uri="{BB962C8B-B14F-4D97-AF65-F5344CB8AC3E}">
        <p14:creationId xmlns:p14="http://schemas.microsoft.com/office/powerpoint/2010/main" val="2952760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3" y="971803"/>
            <a:ext cx="7766050" cy="1205230"/>
          </a:xfrm>
          <a:prstGeom prst="rect">
            <a:avLst/>
          </a:prstGeom>
        </p:spPr>
        <p:txBody>
          <a:bodyPr vert="horz" wrap="square" lIns="0" tIns="9525" rIns="0" bIns="0" rtlCol="0">
            <a:spAutoFit/>
          </a:bodyPr>
          <a:lstStyle/>
          <a:p>
            <a:pPr marL="12700" marR="5080">
              <a:lnSpc>
                <a:spcPct val="100800"/>
              </a:lnSpc>
              <a:spcBef>
                <a:spcPts val="75"/>
              </a:spcBef>
            </a:pPr>
            <a:r>
              <a:rPr sz="2400" dirty="0">
                <a:solidFill>
                  <a:srgbClr val="262626"/>
                </a:solidFill>
                <a:latin typeface="Calibri"/>
                <a:cs typeface="Calibri"/>
              </a:rPr>
              <a:t>R </a:t>
            </a:r>
            <a:r>
              <a:rPr sz="2400" spc="-10" dirty="0">
                <a:solidFill>
                  <a:srgbClr val="262626"/>
                </a:solidFill>
                <a:latin typeface="Calibri"/>
                <a:cs typeface="Calibri"/>
              </a:rPr>
              <a:t>can </a:t>
            </a:r>
            <a:r>
              <a:rPr sz="2400" spc="-5" dirty="0">
                <a:solidFill>
                  <a:srgbClr val="262626"/>
                </a:solidFill>
                <a:latin typeface="Calibri"/>
                <a:cs typeface="Calibri"/>
              </a:rPr>
              <a:t>easily </a:t>
            </a:r>
            <a:r>
              <a:rPr sz="2400" spc="-10" dirty="0">
                <a:solidFill>
                  <a:srgbClr val="262626"/>
                </a:solidFill>
                <a:latin typeface="Calibri"/>
                <a:cs typeface="Calibri"/>
              </a:rPr>
              <a:t>simulate </a:t>
            </a:r>
            <a:r>
              <a:rPr sz="2400" spc="-15" dirty="0">
                <a:solidFill>
                  <a:srgbClr val="262626"/>
                </a:solidFill>
                <a:latin typeface="Calibri"/>
                <a:cs typeface="Calibri"/>
              </a:rPr>
              <a:t>data drawn </a:t>
            </a:r>
            <a:r>
              <a:rPr sz="2400" spc="-10" dirty="0">
                <a:solidFill>
                  <a:srgbClr val="262626"/>
                </a:solidFill>
                <a:latin typeface="Calibri"/>
                <a:cs typeface="Calibri"/>
              </a:rPr>
              <a:t>from </a:t>
            </a:r>
            <a:r>
              <a:rPr sz="2400" dirty="0">
                <a:solidFill>
                  <a:srgbClr val="262626"/>
                </a:solidFill>
                <a:latin typeface="Calibri"/>
                <a:cs typeface="Calibri"/>
              </a:rPr>
              <a:t>a </a:t>
            </a:r>
            <a:r>
              <a:rPr sz="2400" spc="-10" dirty="0">
                <a:solidFill>
                  <a:srgbClr val="262626"/>
                </a:solidFill>
                <a:latin typeface="Calibri"/>
                <a:cs typeface="Calibri"/>
              </a:rPr>
              <a:t>given </a:t>
            </a:r>
            <a:r>
              <a:rPr sz="2400" spc="-5" dirty="0">
                <a:solidFill>
                  <a:srgbClr val="262626"/>
                </a:solidFill>
                <a:latin typeface="Calibri"/>
                <a:cs typeface="Calibri"/>
              </a:rPr>
              <a:t>distribution. </a:t>
            </a:r>
            <a:r>
              <a:rPr sz="2400" dirty="0">
                <a:solidFill>
                  <a:srgbClr val="262626"/>
                </a:solidFill>
                <a:latin typeface="Calibri"/>
                <a:cs typeface="Calibri"/>
              </a:rPr>
              <a:t>The </a:t>
            </a:r>
            <a:r>
              <a:rPr sz="2400" spc="-530" dirty="0">
                <a:solidFill>
                  <a:srgbClr val="262626"/>
                </a:solidFill>
                <a:latin typeface="Calibri"/>
                <a:cs typeface="Calibri"/>
              </a:rPr>
              <a:t> </a:t>
            </a:r>
            <a:r>
              <a:rPr sz="2400" spc="-5" dirty="0">
                <a:solidFill>
                  <a:srgbClr val="262626"/>
                </a:solidFill>
                <a:latin typeface="Calibri"/>
                <a:cs typeface="Calibri"/>
              </a:rPr>
              <a:t>function</a:t>
            </a:r>
            <a:r>
              <a:rPr sz="2400" spc="-10" dirty="0">
                <a:solidFill>
                  <a:srgbClr val="262626"/>
                </a:solidFill>
                <a:latin typeface="Calibri"/>
                <a:cs typeface="Calibri"/>
              </a:rPr>
              <a:t> </a:t>
            </a:r>
            <a:r>
              <a:rPr sz="2400" spc="-5" dirty="0">
                <a:solidFill>
                  <a:srgbClr val="4E81BD"/>
                </a:solidFill>
                <a:latin typeface="Calibri"/>
                <a:cs typeface="Calibri"/>
              </a:rPr>
              <a:t>rnorm()</a:t>
            </a:r>
            <a:r>
              <a:rPr sz="2400" spc="-10" dirty="0">
                <a:solidFill>
                  <a:srgbClr val="4E81BD"/>
                </a:solidFill>
                <a:latin typeface="Calibri"/>
                <a:cs typeface="Calibri"/>
              </a:rPr>
              <a:t> </a:t>
            </a:r>
            <a:r>
              <a:rPr sz="2400" spc="-15" dirty="0">
                <a:solidFill>
                  <a:srgbClr val="262626"/>
                </a:solidFill>
                <a:latin typeface="Calibri"/>
                <a:cs typeface="Calibri"/>
              </a:rPr>
              <a:t>generates</a:t>
            </a:r>
            <a:r>
              <a:rPr sz="2400" spc="-5" dirty="0">
                <a:solidFill>
                  <a:srgbClr val="262626"/>
                </a:solidFill>
                <a:latin typeface="Calibri"/>
                <a:cs typeface="Calibri"/>
              </a:rPr>
              <a:t> normally </a:t>
            </a:r>
            <a:r>
              <a:rPr sz="2400" spc="-10" dirty="0">
                <a:solidFill>
                  <a:srgbClr val="262626"/>
                </a:solidFill>
                <a:latin typeface="Calibri"/>
                <a:cs typeface="Calibri"/>
              </a:rPr>
              <a:t>distributed</a:t>
            </a:r>
            <a:r>
              <a:rPr sz="2400" spc="-5" dirty="0">
                <a:solidFill>
                  <a:srgbClr val="262626"/>
                </a:solidFill>
                <a:latin typeface="Calibri"/>
                <a:cs typeface="Calibri"/>
              </a:rPr>
              <a:t> </a:t>
            </a:r>
            <a:r>
              <a:rPr sz="2400" spc="-15" dirty="0">
                <a:solidFill>
                  <a:srgbClr val="262626"/>
                </a:solidFill>
                <a:latin typeface="Calibri"/>
                <a:cs typeface="Calibri"/>
              </a:rPr>
              <a:t>data.</a:t>
            </a:r>
            <a:endParaRPr sz="2400">
              <a:latin typeface="Calibri"/>
              <a:cs typeface="Calibri"/>
            </a:endParaRPr>
          </a:p>
          <a:p>
            <a:pPr marL="12700">
              <a:lnSpc>
                <a:spcPct val="100000"/>
              </a:lnSpc>
              <a:spcBef>
                <a:spcPts val="625"/>
              </a:spcBef>
            </a:pPr>
            <a:r>
              <a:rPr sz="2400" spc="-10" dirty="0">
                <a:solidFill>
                  <a:srgbClr val="262626"/>
                </a:solidFill>
                <a:latin typeface="Calibri"/>
                <a:cs typeface="Calibri"/>
              </a:rPr>
              <a:t>Example:</a:t>
            </a:r>
            <a:endParaRPr sz="2400">
              <a:latin typeface="Calibri"/>
              <a:cs typeface="Calibri"/>
            </a:endParaRPr>
          </a:p>
        </p:txBody>
      </p:sp>
      <p:sp>
        <p:nvSpPr>
          <p:cNvPr id="3" name="object 3"/>
          <p:cNvSpPr txBox="1"/>
          <p:nvPr/>
        </p:nvSpPr>
        <p:spPr>
          <a:xfrm>
            <a:off x="380803" y="2153411"/>
            <a:ext cx="1550035"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4E81BD"/>
                </a:solidFill>
                <a:latin typeface="Lucida Console"/>
                <a:cs typeface="Lucida Console"/>
              </a:rPr>
              <a:t>&gt;rnorm(10)</a:t>
            </a:r>
            <a:endParaRPr sz="2000">
              <a:latin typeface="Lucida Console"/>
              <a:cs typeface="Lucida Console"/>
            </a:endParaRPr>
          </a:p>
        </p:txBody>
      </p:sp>
      <p:sp>
        <p:nvSpPr>
          <p:cNvPr id="4" name="object 4"/>
          <p:cNvSpPr txBox="1"/>
          <p:nvPr/>
        </p:nvSpPr>
        <p:spPr>
          <a:xfrm>
            <a:off x="2239922" y="2165538"/>
            <a:ext cx="6517212" cy="927673"/>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4F6228"/>
                </a:solidFill>
                <a:latin typeface="Lucida Console"/>
                <a:cs typeface="Lucida Console"/>
              </a:rPr>
              <a:t>#numeric vector with 10 </a:t>
            </a:r>
            <a:r>
              <a:rPr sz="2000" spc="-10" dirty="0">
                <a:solidFill>
                  <a:srgbClr val="4F6228"/>
                </a:solidFill>
                <a:latin typeface="Lucida Console"/>
                <a:cs typeface="Lucida Console"/>
              </a:rPr>
              <a:t>values </a:t>
            </a:r>
            <a:r>
              <a:rPr sz="2000" spc="-5" dirty="0">
                <a:solidFill>
                  <a:srgbClr val="4F6228"/>
                </a:solidFill>
                <a:latin typeface="Lucida Console"/>
                <a:cs typeface="Lucida Console"/>
              </a:rPr>
              <a:t> #drawn from normal </a:t>
            </a:r>
            <a:r>
              <a:rPr sz="2000" spc="-10" dirty="0">
                <a:solidFill>
                  <a:srgbClr val="4F6228"/>
                </a:solidFill>
                <a:latin typeface="Lucida Console"/>
                <a:cs typeface="Lucida Console"/>
              </a:rPr>
              <a:t>distribution, </a:t>
            </a:r>
            <a:r>
              <a:rPr sz="2000" spc="-1195" dirty="0">
                <a:solidFill>
                  <a:srgbClr val="4F6228"/>
                </a:solidFill>
                <a:latin typeface="Lucida Console"/>
                <a:cs typeface="Lucida Console"/>
              </a:rPr>
              <a:t> </a:t>
            </a:r>
            <a:r>
              <a:rPr sz="2000" spc="-5" dirty="0">
                <a:solidFill>
                  <a:srgbClr val="4F6228"/>
                </a:solidFill>
                <a:latin typeface="Lucida Console"/>
                <a:cs typeface="Lucida Console"/>
              </a:rPr>
              <a:t>#mean=0,</a:t>
            </a:r>
            <a:r>
              <a:rPr sz="2000" spc="-35" dirty="0">
                <a:solidFill>
                  <a:srgbClr val="4F6228"/>
                </a:solidFill>
                <a:latin typeface="Lucida Console"/>
                <a:cs typeface="Lucida Console"/>
              </a:rPr>
              <a:t> </a:t>
            </a:r>
            <a:r>
              <a:rPr sz="2000" spc="-10" dirty="0">
                <a:solidFill>
                  <a:srgbClr val="4F6228"/>
                </a:solidFill>
                <a:latin typeface="Lucida Console"/>
                <a:cs typeface="Lucida Console"/>
              </a:rPr>
              <a:t>sd=1</a:t>
            </a:r>
            <a:r>
              <a:rPr sz="2000" spc="-25" dirty="0">
                <a:solidFill>
                  <a:srgbClr val="4F6228"/>
                </a:solidFill>
                <a:latin typeface="Lucida Console"/>
                <a:cs typeface="Lucida Console"/>
              </a:rPr>
              <a:t> </a:t>
            </a:r>
            <a:r>
              <a:rPr sz="2000" spc="20" dirty="0">
                <a:solidFill>
                  <a:srgbClr val="4F6228"/>
                </a:solidFill>
                <a:latin typeface="Lucida Console"/>
                <a:cs typeface="Lucida Console"/>
              </a:rPr>
              <a:t>(</a:t>
            </a:r>
            <a:r>
              <a:rPr sz="2925" spc="30" baseline="1424" dirty="0">
                <a:solidFill>
                  <a:srgbClr val="4F6228"/>
                </a:solidFill>
                <a:latin typeface="Lucida Console"/>
                <a:cs typeface="Lucida Console"/>
              </a:rPr>
              <a:t>function</a:t>
            </a:r>
            <a:r>
              <a:rPr sz="2925" spc="7" baseline="1424" dirty="0">
                <a:solidFill>
                  <a:srgbClr val="4F6228"/>
                </a:solidFill>
                <a:latin typeface="Lucida Console"/>
                <a:cs typeface="Lucida Console"/>
              </a:rPr>
              <a:t> </a:t>
            </a:r>
            <a:r>
              <a:rPr sz="2925" spc="22" baseline="1424" dirty="0">
                <a:solidFill>
                  <a:srgbClr val="4F6228"/>
                </a:solidFill>
                <a:latin typeface="Lucida Console"/>
                <a:cs typeface="Lucida Console"/>
              </a:rPr>
              <a:t>defaults</a:t>
            </a:r>
            <a:r>
              <a:rPr sz="2000" spc="15" dirty="0">
                <a:solidFill>
                  <a:srgbClr val="4F6228"/>
                </a:solidFill>
                <a:latin typeface="Lucida Console"/>
                <a:cs typeface="Lucida Console"/>
              </a:rPr>
              <a:t>)</a:t>
            </a:r>
            <a:endParaRPr sz="2000">
              <a:latin typeface="Lucida Console"/>
              <a:cs typeface="Lucida Console"/>
            </a:endParaRPr>
          </a:p>
        </p:txBody>
      </p:sp>
      <p:graphicFrame>
        <p:nvGraphicFramePr>
          <p:cNvPr id="5" name="object 5"/>
          <p:cNvGraphicFramePr>
            <a:graphicFrameLocks noGrp="1"/>
          </p:cNvGraphicFramePr>
          <p:nvPr/>
        </p:nvGraphicFramePr>
        <p:xfrm>
          <a:off x="361753" y="3190708"/>
          <a:ext cx="8077833" cy="496570"/>
        </p:xfrm>
        <a:graphic>
          <a:graphicData uri="http://schemas.openxmlformats.org/drawingml/2006/table">
            <a:tbl>
              <a:tblPr firstRow="1" bandRow="1">
                <a:tableStyleId>{2D5ABB26-0587-4C30-8999-92F81FD0307C}</a:tableStyleId>
              </a:tblPr>
              <a:tblGrid>
                <a:gridCol w="584835">
                  <a:extLst>
                    <a:ext uri="{9D8B030D-6E8A-4147-A177-3AD203B41FA5}">
                      <a16:colId xmlns:a16="http://schemas.microsoft.com/office/drawing/2014/main" val="20000"/>
                    </a:ext>
                  </a:extLst>
                </a:gridCol>
                <a:gridCol w="1520825">
                  <a:extLst>
                    <a:ext uri="{9D8B030D-6E8A-4147-A177-3AD203B41FA5}">
                      <a16:colId xmlns:a16="http://schemas.microsoft.com/office/drawing/2014/main" val="20001"/>
                    </a:ext>
                  </a:extLst>
                </a:gridCol>
                <a:gridCol w="1520825">
                  <a:extLst>
                    <a:ext uri="{9D8B030D-6E8A-4147-A177-3AD203B41FA5}">
                      <a16:colId xmlns:a16="http://schemas.microsoft.com/office/drawing/2014/main" val="20002"/>
                    </a:ext>
                  </a:extLst>
                </a:gridCol>
                <a:gridCol w="2969894">
                  <a:extLst>
                    <a:ext uri="{9D8B030D-6E8A-4147-A177-3AD203B41FA5}">
                      <a16:colId xmlns:a16="http://schemas.microsoft.com/office/drawing/2014/main" val="20003"/>
                    </a:ext>
                  </a:extLst>
                </a:gridCol>
                <a:gridCol w="1481454">
                  <a:extLst>
                    <a:ext uri="{9D8B030D-6E8A-4147-A177-3AD203B41FA5}">
                      <a16:colId xmlns:a16="http://schemas.microsoft.com/office/drawing/2014/main" val="20004"/>
                    </a:ext>
                  </a:extLst>
                </a:gridCol>
              </a:tblGrid>
              <a:tr h="248285">
                <a:tc>
                  <a:txBody>
                    <a:bodyPr/>
                    <a:lstStyle/>
                    <a:p>
                      <a:pPr marL="31750">
                        <a:lnSpc>
                          <a:spcPts val="1780"/>
                        </a:lnSpc>
                      </a:pPr>
                      <a:r>
                        <a:rPr sz="1800" dirty="0">
                          <a:latin typeface="Lucida Console"/>
                          <a:cs typeface="Lucida Console"/>
                        </a:rPr>
                        <a:t>[1]</a:t>
                      </a:r>
                      <a:endParaRPr sz="1800">
                        <a:latin typeface="Lucida Console"/>
                        <a:cs typeface="Lucida Console"/>
                      </a:endParaRPr>
                    </a:p>
                  </a:txBody>
                  <a:tcPr marL="0" marR="0" marT="0" marB="0">
                    <a:solidFill>
                      <a:srgbClr val="F6F6F6"/>
                    </a:solidFill>
                  </a:tcPr>
                </a:tc>
                <a:tc>
                  <a:txBody>
                    <a:bodyPr/>
                    <a:lstStyle/>
                    <a:p>
                      <a:pPr marL="137795">
                        <a:lnSpc>
                          <a:spcPts val="1780"/>
                        </a:lnSpc>
                      </a:pPr>
                      <a:r>
                        <a:rPr sz="1800" dirty="0">
                          <a:latin typeface="Lucida Console"/>
                          <a:cs typeface="Lucida Console"/>
                        </a:rPr>
                        <a:t>1.1053564</a:t>
                      </a:r>
                      <a:endParaRPr sz="1800">
                        <a:latin typeface="Lucida Console"/>
                        <a:cs typeface="Lucida Console"/>
                      </a:endParaRPr>
                    </a:p>
                  </a:txBody>
                  <a:tcPr marL="0" marR="0" marT="0" marB="0">
                    <a:solidFill>
                      <a:srgbClr val="F6F6F6"/>
                    </a:solidFill>
                  </a:tcPr>
                </a:tc>
                <a:tc>
                  <a:txBody>
                    <a:bodyPr/>
                    <a:lstStyle/>
                    <a:p>
                      <a:pPr algn="ctr">
                        <a:lnSpc>
                          <a:spcPts val="1780"/>
                        </a:lnSpc>
                      </a:pPr>
                      <a:r>
                        <a:rPr sz="1800" dirty="0">
                          <a:latin typeface="Lucida Console"/>
                          <a:cs typeface="Lucida Console"/>
                        </a:rPr>
                        <a:t>0.7937635</a:t>
                      </a:r>
                      <a:endParaRPr sz="1800">
                        <a:latin typeface="Lucida Console"/>
                        <a:cs typeface="Lucida Console"/>
                      </a:endParaRPr>
                    </a:p>
                  </a:txBody>
                  <a:tcPr marL="0" marR="0" marT="0" marB="0">
                    <a:solidFill>
                      <a:srgbClr val="F6F6F6"/>
                    </a:solidFill>
                  </a:tcPr>
                </a:tc>
                <a:tc>
                  <a:txBody>
                    <a:bodyPr/>
                    <a:lstStyle/>
                    <a:p>
                      <a:pPr marR="59055" algn="r">
                        <a:lnSpc>
                          <a:spcPts val="1780"/>
                        </a:lnSpc>
                        <a:tabLst>
                          <a:tab pos="1520190" algn="l"/>
                        </a:tabLst>
                      </a:pPr>
                      <a:r>
                        <a:rPr sz="1800" dirty="0">
                          <a:latin typeface="Lucida Console"/>
                          <a:cs typeface="Lucida Console"/>
                        </a:rPr>
                        <a:t>0.2743762	0.3574477</a:t>
                      </a:r>
                      <a:endParaRPr sz="1800">
                        <a:latin typeface="Lucida Console"/>
                        <a:cs typeface="Lucida Console"/>
                      </a:endParaRPr>
                    </a:p>
                  </a:txBody>
                  <a:tcPr marL="0" marR="0" marT="0" marB="0">
                    <a:solidFill>
                      <a:srgbClr val="F6F6F6"/>
                    </a:solidFill>
                  </a:tcPr>
                </a:tc>
                <a:tc>
                  <a:txBody>
                    <a:bodyPr/>
                    <a:lstStyle/>
                    <a:p>
                      <a:pPr marR="24130" algn="r">
                        <a:lnSpc>
                          <a:spcPts val="1780"/>
                        </a:lnSpc>
                      </a:pPr>
                      <a:r>
                        <a:rPr sz="1800" dirty="0">
                          <a:latin typeface="Lucida Console"/>
                          <a:cs typeface="Lucida Console"/>
                        </a:rPr>
                        <a:t>-0.7677099</a:t>
                      </a:r>
                      <a:endParaRPr sz="18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0"/>
                  </a:ext>
                </a:extLst>
              </a:tr>
              <a:tr h="248285">
                <a:tc>
                  <a:txBody>
                    <a:bodyPr/>
                    <a:lstStyle/>
                    <a:p>
                      <a:pPr marL="31750">
                        <a:lnSpc>
                          <a:spcPts val="1855"/>
                        </a:lnSpc>
                      </a:pPr>
                      <a:r>
                        <a:rPr sz="1800" dirty="0">
                          <a:latin typeface="Lucida Console"/>
                          <a:cs typeface="Lucida Console"/>
                        </a:rPr>
                        <a:t>[2]</a:t>
                      </a:r>
                      <a:endParaRPr sz="1800">
                        <a:latin typeface="Lucida Console"/>
                        <a:cs typeface="Lucida Console"/>
                      </a:endParaRPr>
                    </a:p>
                  </a:txBody>
                  <a:tcPr marL="0" marR="0" marT="0" marB="0">
                    <a:solidFill>
                      <a:srgbClr val="F6F6F6"/>
                    </a:solidFill>
                  </a:tcPr>
                </a:tc>
                <a:tc>
                  <a:txBody>
                    <a:bodyPr/>
                    <a:lstStyle/>
                    <a:p>
                      <a:pPr marL="137795">
                        <a:lnSpc>
                          <a:spcPts val="1855"/>
                        </a:lnSpc>
                      </a:pPr>
                      <a:r>
                        <a:rPr sz="1800" dirty="0">
                          <a:latin typeface="Lucida Console"/>
                          <a:cs typeface="Lucida Console"/>
                        </a:rPr>
                        <a:t>0.5838973</a:t>
                      </a:r>
                      <a:endParaRPr sz="1800">
                        <a:latin typeface="Lucida Console"/>
                        <a:cs typeface="Lucida Console"/>
                      </a:endParaRPr>
                    </a:p>
                  </a:txBody>
                  <a:tcPr marL="0" marR="0" marT="0" marB="0">
                    <a:solidFill>
                      <a:srgbClr val="F6F6F6"/>
                    </a:solidFill>
                  </a:tcPr>
                </a:tc>
                <a:tc>
                  <a:txBody>
                    <a:bodyPr/>
                    <a:lstStyle/>
                    <a:p>
                      <a:pPr algn="ctr">
                        <a:lnSpc>
                          <a:spcPts val="1855"/>
                        </a:lnSpc>
                      </a:pPr>
                      <a:r>
                        <a:rPr sz="1800" dirty="0">
                          <a:latin typeface="Lucida Console"/>
                          <a:cs typeface="Lucida Console"/>
                        </a:rPr>
                        <a:t>0.6616164</a:t>
                      </a:r>
                      <a:endParaRPr sz="1800">
                        <a:latin typeface="Lucida Console"/>
                        <a:cs typeface="Lucida Console"/>
                      </a:endParaRPr>
                    </a:p>
                  </a:txBody>
                  <a:tcPr marL="0" marR="0" marT="0" marB="0">
                    <a:solidFill>
                      <a:srgbClr val="F6F6F6"/>
                    </a:solidFill>
                  </a:tcPr>
                </a:tc>
                <a:tc>
                  <a:txBody>
                    <a:bodyPr/>
                    <a:lstStyle/>
                    <a:p>
                      <a:pPr marR="62230" algn="r">
                        <a:lnSpc>
                          <a:spcPts val="1855"/>
                        </a:lnSpc>
                      </a:pPr>
                      <a:r>
                        <a:rPr sz="1800" dirty="0">
                          <a:latin typeface="Lucida Console"/>
                          <a:cs typeface="Lucida Console"/>
                        </a:rPr>
                        <a:t>0.1203090</a:t>
                      </a:r>
                      <a:r>
                        <a:rPr sz="1800" spc="-90" dirty="0">
                          <a:latin typeface="Lucida Console"/>
                          <a:cs typeface="Lucida Console"/>
                        </a:rPr>
                        <a:t> </a:t>
                      </a:r>
                      <a:r>
                        <a:rPr sz="1800" dirty="0">
                          <a:latin typeface="Lucida Console"/>
                          <a:cs typeface="Lucida Console"/>
                        </a:rPr>
                        <a:t>-0.4060265</a:t>
                      </a:r>
                      <a:endParaRPr sz="1800">
                        <a:latin typeface="Lucida Console"/>
                        <a:cs typeface="Lucida Console"/>
                      </a:endParaRPr>
                    </a:p>
                  </a:txBody>
                  <a:tcPr marL="0" marR="0" marT="0" marB="0">
                    <a:solidFill>
                      <a:srgbClr val="F6F6F6"/>
                    </a:solidFill>
                  </a:tcPr>
                </a:tc>
                <a:tc>
                  <a:txBody>
                    <a:bodyPr/>
                    <a:lstStyle/>
                    <a:p>
                      <a:pPr marR="24130" algn="r">
                        <a:lnSpc>
                          <a:spcPts val="1855"/>
                        </a:lnSpc>
                      </a:pPr>
                      <a:r>
                        <a:rPr sz="1800" dirty="0">
                          <a:latin typeface="Lucida Console"/>
                          <a:cs typeface="Lucida Console"/>
                        </a:rPr>
                        <a:t>0.2778585</a:t>
                      </a:r>
                      <a:endParaRPr sz="18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1"/>
                  </a:ext>
                </a:extLst>
              </a:tr>
            </a:tbl>
          </a:graphicData>
        </a:graphic>
      </p:graphicFrame>
      <p:sp>
        <p:nvSpPr>
          <p:cNvPr id="10" name="object 10"/>
          <p:cNvSpPr txBox="1">
            <a:spLocks noGrp="1"/>
          </p:cNvSpPr>
          <p:nvPr>
            <p:ph type="title"/>
          </p:nvPr>
        </p:nvSpPr>
        <p:spPr>
          <a:xfrm>
            <a:off x="389800" y="271779"/>
            <a:ext cx="7236459" cy="505267"/>
          </a:xfrm>
          <a:prstGeom prst="rect">
            <a:avLst/>
          </a:prstGeom>
        </p:spPr>
        <p:txBody>
          <a:bodyPr vert="horz" wrap="square" lIns="0" tIns="12700" rIns="0" bIns="0" rtlCol="0" anchor="t">
            <a:spAutoFit/>
          </a:bodyPr>
          <a:lstStyle/>
          <a:p>
            <a:pPr marL="12700">
              <a:lnSpc>
                <a:spcPct val="100000"/>
              </a:lnSpc>
              <a:spcBef>
                <a:spcPts val="100"/>
              </a:spcBef>
            </a:pPr>
            <a:r>
              <a:rPr sz="3200" spc="-5" dirty="0"/>
              <a:t>How</a:t>
            </a:r>
            <a:r>
              <a:rPr sz="3200" dirty="0"/>
              <a:t> </a:t>
            </a:r>
            <a:r>
              <a:rPr sz="3200" spc="-15" dirty="0"/>
              <a:t>to</a:t>
            </a:r>
            <a:r>
              <a:rPr sz="3200" dirty="0"/>
              <a:t> </a:t>
            </a:r>
            <a:r>
              <a:rPr sz="3200" spc="-20" dirty="0"/>
              <a:t>get</a:t>
            </a:r>
            <a:r>
              <a:rPr sz="3200" spc="5" dirty="0"/>
              <a:t> </a:t>
            </a:r>
            <a:r>
              <a:rPr sz="3200" spc="-20" dirty="0"/>
              <a:t>data</a:t>
            </a:r>
            <a:r>
              <a:rPr sz="3200" dirty="0"/>
              <a:t> </a:t>
            </a:r>
            <a:r>
              <a:rPr sz="3200" spc="-25" dirty="0"/>
              <a:t>for</a:t>
            </a:r>
            <a:r>
              <a:rPr sz="3200" dirty="0"/>
              <a:t> </a:t>
            </a:r>
            <a:r>
              <a:rPr sz="3200" spc="-10" dirty="0"/>
              <a:t>practicing</a:t>
            </a:r>
            <a:r>
              <a:rPr sz="3200" spc="-5" dirty="0"/>
              <a:t> and</a:t>
            </a:r>
            <a:r>
              <a:rPr sz="3200" spc="5" dirty="0"/>
              <a:t> </a:t>
            </a:r>
            <a:r>
              <a:rPr sz="3200" spc="-15" dirty="0"/>
              <a:t>playing</a:t>
            </a:r>
            <a:endParaRPr lang="en-US" sz="3200" dirty="0">
              <a:ea typeface="Calibri"/>
            </a:endParaRPr>
          </a:p>
        </p:txBody>
      </p:sp>
      <p:sp>
        <p:nvSpPr>
          <p:cNvPr id="14" name="object 14"/>
          <p:cNvSpPr txBox="1"/>
          <p:nvPr/>
        </p:nvSpPr>
        <p:spPr>
          <a:xfrm>
            <a:off x="7089061" y="6496375"/>
            <a:ext cx="1969135" cy="365760"/>
          </a:xfrm>
          <a:prstGeom prst="rect">
            <a:avLst/>
          </a:prstGeom>
        </p:spPr>
        <p:txBody>
          <a:bodyPr vert="horz" wrap="square" lIns="0" tIns="2540" rIns="0" bIns="0" rtlCol="0">
            <a:spAutoFit/>
          </a:bodyPr>
          <a:lstStyle/>
          <a:p>
            <a:pPr marL="12700">
              <a:lnSpc>
                <a:spcPct val="100000"/>
              </a:lnSpc>
              <a:spcBef>
                <a:spcPts val="20"/>
              </a:spcBef>
            </a:pPr>
            <a:r>
              <a:rPr sz="1600" spc="-5" dirty="0">
                <a:latin typeface="Calibri"/>
                <a:cs typeface="Calibri"/>
              </a:rPr>
              <a:t>sd:</a:t>
            </a:r>
            <a:r>
              <a:rPr sz="1600" spc="-30" dirty="0">
                <a:latin typeface="Calibri"/>
                <a:cs typeface="Calibri"/>
              </a:rPr>
              <a:t> </a:t>
            </a:r>
            <a:r>
              <a:rPr sz="1600" spc="-10" dirty="0">
                <a:latin typeface="Calibri"/>
                <a:cs typeface="Calibri"/>
              </a:rPr>
              <a:t>standard</a:t>
            </a:r>
            <a:r>
              <a:rPr sz="1600" spc="-30" dirty="0">
                <a:latin typeface="Calibri"/>
                <a:cs typeface="Calibri"/>
              </a:rPr>
              <a:t> </a:t>
            </a:r>
            <a:r>
              <a:rPr sz="1600" spc="-5" dirty="0">
                <a:latin typeface="Calibri"/>
                <a:cs typeface="Calibri"/>
              </a:rPr>
              <a:t>deviation</a:t>
            </a:r>
            <a:endParaRPr sz="1600">
              <a:latin typeface="Calibri"/>
              <a:cs typeface="Calibri"/>
            </a:endParaRPr>
          </a:p>
        </p:txBody>
      </p:sp>
      <p:sp>
        <p:nvSpPr>
          <p:cNvPr id="15" name="object 1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dirty="0"/>
              <a:t>41</a:t>
            </a:fld>
            <a:endParaRPr dirty="0"/>
          </a:p>
        </p:txBody>
      </p:sp>
      <p:sp>
        <p:nvSpPr>
          <p:cNvPr id="11" name="object 11"/>
          <p:cNvSpPr txBox="1"/>
          <p:nvPr/>
        </p:nvSpPr>
        <p:spPr>
          <a:xfrm>
            <a:off x="547193" y="5887211"/>
            <a:ext cx="5626735"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a:latin typeface="Calibri"/>
                <a:cs typeface="Calibri"/>
              </a:rPr>
              <a:t>If</a:t>
            </a:r>
            <a:r>
              <a:rPr sz="2000" dirty="0">
                <a:latin typeface="Calibri"/>
                <a:cs typeface="Calibri"/>
              </a:rPr>
              <a:t> </a:t>
            </a:r>
            <a:r>
              <a:rPr sz="2000" spc="-15" dirty="0">
                <a:latin typeface="Calibri"/>
                <a:cs typeface="Calibri"/>
              </a:rPr>
              <a:t>you</a:t>
            </a:r>
            <a:r>
              <a:rPr sz="2000" spc="-5" dirty="0">
                <a:latin typeface="Calibri"/>
                <a:cs typeface="Calibri"/>
              </a:rPr>
              <a:t> </a:t>
            </a:r>
            <a:r>
              <a:rPr sz="2000" spc="-15" dirty="0">
                <a:latin typeface="Calibri"/>
                <a:cs typeface="Calibri"/>
              </a:rPr>
              <a:t>want</a:t>
            </a:r>
            <a:r>
              <a:rPr sz="2000" dirty="0">
                <a:latin typeface="Calibri"/>
                <a:cs typeface="Calibri"/>
              </a:rPr>
              <a:t> </a:t>
            </a:r>
            <a:r>
              <a:rPr sz="2000" spc="-10" dirty="0">
                <a:latin typeface="Calibri"/>
                <a:cs typeface="Calibri"/>
              </a:rPr>
              <a:t>data</a:t>
            </a:r>
            <a:r>
              <a:rPr sz="2000" dirty="0">
                <a:latin typeface="Calibri"/>
                <a:cs typeface="Calibri"/>
              </a:rPr>
              <a:t> </a:t>
            </a:r>
            <a:r>
              <a:rPr sz="2000" spc="-10" dirty="0">
                <a:latin typeface="Calibri"/>
                <a:cs typeface="Calibri"/>
              </a:rPr>
              <a:t>from</a:t>
            </a:r>
            <a:r>
              <a:rPr sz="2000" dirty="0">
                <a:latin typeface="Calibri"/>
                <a:cs typeface="Calibri"/>
              </a:rPr>
              <a:t> </a:t>
            </a:r>
            <a:r>
              <a:rPr sz="2000" spc="-5" dirty="0">
                <a:latin typeface="Calibri"/>
                <a:cs typeface="Calibri"/>
              </a:rPr>
              <a:t>other</a:t>
            </a:r>
            <a:r>
              <a:rPr sz="2000" dirty="0">
                <a:latin typeface="Calibri"/>
                <a:cs typeface="Calibri"/>
              </a:rPr>
              <a:t> </a:t>
            </a:r>
            <a:r>
              <a:rPr sz="2000" spc="-5" dirty="0">
                <a:latin typeface="Calibri"/>
                <a:cs typeface="Calibri"/>
              </a:rPr>
              <a:t>distributions</a:t>
            </a:r>
            <a:r>
              <a:rPr sz="2000" dirty="0">
                <a:latin typeface="Calibri"/>
                <a:cs typeface="Calibri"/>
              </a:rPr>
              <a:t> than</a:t>
            </a:r>
            <a:r>
              <a:rPr sz="2000" spc="-5" dirty="0">
                <a:latin typeface="Calibri"/>
                <a:cs typeface="Calibri"/>
              </a:rPr>
              <a:t> normal: </a:t>
            </a:r>
            <a:r>
              <a:rPr sz="2000" spc="-440" dirty="0">
                <a:latin typeface="Calibri"/>
                <a:cs typeface="Calibri"/>
              </a:rPr>
              <a:t> </a:t>
            </a:r>
            <a:r>
              <a:rPr sz="2000" dirty="0">
                <a:solidFill>
                  <a:srgbClr val="4E81BD"/>
                </a:solidFill>
                <a:latin typeface="Calibri"/>
                <a:cs typeface="Calibri"/>
              </a:rPr>
              <a:t>rpois() </a:t>
            </a:r>
            <a:r>
              <a:rPr sz="2000" spc="-15" dirty="0">
                <a:latin typeface="Calibri"/>
                <a:cs typeface="Calibri"/>
              </a:rPr>
              <a:t>for</a:t>
            </a:r>
            <a:r>
              <a:rPr sz="2000" spc="-5" dirty="0">
                <a:latin typeface="Calibri"/>
                <a:cs typeface="Calibri"/>
              </a:rPr>
              <a:t> poisson, </a:t>
            </a:r>
            <a:r>
              <a:rPr sz="2000" spc="-5" dirty="0">
                <a:solidFill>
                  <a:srgbClr val="4E81BD"/>
                </a:solidFill>
                <a:latin typeface="Calibri"/>
                <a:cs typeface="Calibri"/>
              </a:rPr>
              <a:t>rbinom()</a:t>
            </a:r>
            <a:r>
              <a:rPr sz="2000" dirty="0">
                <a:solidFill>
                  <a:srgbClr val="4E81BD"/>
                </a:solidFill>
                <a:latin typeface="Calibri"/>
                <a:cs typeface="Calibri"/>
              </a:rPr>
              <a:t> </a:t>
            </a:r>
            <a:r>
              <a:rPr sz="2000" spc="-15" dirty="0">
                <a:latin typeface="Calibri"/>
                <a:cs typeface="Calibri"/>
              </a:rPr>
              <a:t>for</a:t>
            </a:r>
            <a:r>
              <a:rPr sz="2000" dirty="0">
                <a:latin typeface="Calibri"/>
                <a:cs typeface="Calibri"/>
              </a:rPr>
              <a:t> </a:t>
            </a:r>
            <a:r>
              <a:rPr sz="2000" spc="-5" dirty="0">
                <a:latin typeface="Calibri"/>
                <a:cs typeface="Calibri"/>
              </a:rPr>
              <a:t>binomial</a:t>
            </a:r>
            <a:r>
              <a:rPr sz="2000" dirty="0">
                <a:latin typeface="Calibri"/>
                <a:cs typeface="Calibri"/>
              </a:rPr>
              <a:t> (see R</a:t>
            </a:r>
            <a:r>
              <a:rPr sz="2000" spc="-5" dirty="0">
                <a:latin typeface="Calibri"/>
                <a:cs typeface="Calibri"/>
              </a:rPr>
              <a:t> help)</a:t>
            </a:r>
            <a:endParaRPr sz="2000">
              <a:latin typeface="Calibri"/>
              <a:cs typeface="Calibri"/>
            </a:endParaRPr>
          </a:p>
        </p:txBody>
      </p:sp>
      <p:sp>
        <p:nvSpPr>
          <p:cNvPr id="12" name="object 12"/>
          <p:cNvSpPr txBox="1"/>
          <p:nvPr/>
        </p:nvSpPr>
        <p:spPr>
          <a:xfrm>
            <a:off x="472243" y="4134611"/>
            <a:ext cx="7493000"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4E81BD"/>
                </a:solidFill>
                <a:latin typeface="Lucida Console"/>
                <a:cs typeface="Lucida Console"/>
              </a:rPr>
              <a:t>&gt;rnorm(10,</a:t>
            </a:r>
            <a:r>
              <a:rPr sz="2000" spc="-15" dirty="0">
                <a:solidFill>
                  <a:srgbClr val="4E81BD"/>
                </a:solidFill>
                <a:latin typeface="Lucida Console"/>
                <a:cs typeface="Lucida Console"/>
              </a:rPr>
              <a:t> </a:t>
            </a:r>
            <a:r>
              <a:rPr sz="2000" spc="-5" dirty="0">
                <a:solidFill>
                  <a:srgbClr val="4E81BD"/>
                </a:solidFill>
                <a:latin typeface="Lucida Console"/>
                <a:cs typeface="Lucida Console"/>
              </a:rPr>
              <a:t>mean=10,</a:t>
            </a:r>
            <a:r>
              <a:rPr sz="2000" spc="-25" dirty="0">
                <a:solidFill>
                  <a:srgbClr val="4E81BD"/>
                </a:solidFill>
                <a:latin typeface="Lucida Console"/>
                <a:cs typeface="Lucida Console"/>
              </a:rPr>
              <a:t> </a:t>
            </a:r>
            <a:r>
              <a:rPr sz="2000" spc="-10" dirty="0">
                <a:solidFill>
                  <a:srgbClr val="4E81BD"/>
                </a:solidFill>
                <a:latin typeface="Lucida Console"/>
                <a:cs typeface="Lucida Console"/>
              </a:rPr>
              <a:t>sd=2)</a:t>
            </a:r>
            <a:r>
              <a:rPr sz="2000" spc="-15" dirty="0">
                <a:solidFill>
                  <a:srgbClr val="4E81BD"/>
                </a:solidFill>
                <a:latin typeface="Lucida Console"/>
                <a:cs typeface="Lucida Console"/>
              </a:rPr>
              <a:t> </a:t>
            </a:r>
            <a:r>
              <a:rPr sz="2000" spc="15" dirty="0">
                <a:solidFill>
                  <a:srgbClr val="4F6228"/>
                </a:solidFill>
                <a:latin typeface="Lucida Console"/>
                <a:cs typeface="Lucida Console"/>
              </a:rPr>
              <a:t>#</a:t>
            </a:r>
            <a:r>
              <a:rPr sz="2925" spc="22" baseline="1424" dirty="0">
                <a:solidFill>
                  <a:srgbClr val="4F6228"/>
                </a:solidFill>
                <a:latin typeface="Lucida Console"/>
                <a:cs typeface="Lucida Console"/>
              </a:rPr>
              <a:t>customized</a:t>
            </a:r>
            <a:r>
              <a:rPr sz="2925" spc="30" baseline="1424" dirty="0">
                <a:solidFill>
                  <a:srgbClr val="4F6228"/>
                </a:solidFill>
                <a:latin typeface="Lucida Console"/>
                <a:cs typeface="Lucida Console"/>
              </a:rPr>
              <a:t> </a:t>
            </a:r>
            <a:r>
              <a:rPr sz="2000" spc="-5" dirty="0">
                <a:solidFill>
                  <a:srgbClr val="4F6228"/>
                </a:solidFill>
                <a:latin typeface="Lucida Console"/>
                <a:cs typeface="Lucida Console"/>
              </a:rPr>
              <a:t>mean</a:t>
            </a:r>
            <a:r>
              <a:rPr sz="2000" spc="-10" dirty="0">
                <a:solidFill>
                  <a:srgbClr val="4F6228"/>
                </a:solidFill>
                <a:latin typeface="Lucida Console"/>
                <a:cs typeface="Lucida Console"/>
              </a:rPr>
              <a:t> </a:t>
            </a:r>
            <a:r>
              <a:rPr sz="2000" spc="-5" dirty="0">
                <a:solidFill>
                  <a:srgbClr val="4F6228"/>
                </a:solidFill>
                <a:latin typeface="Lucida Console"/>
                <a:cs typeface="Lucida Console"/>
              </a:rPr>
              <a:t>and</a:t>
            </a:r>
            <a:r>
              <a:rPr sz="2000" spc="-20" dirty="0">
                <a:solidFill>
                  <a:srgbClr val="4F6228"/>
                </a:solidFill>
                <a:latin typeface="Lucida Console"/>
                <a:cs typeface="Lucida Console"/>
              </a:rPr>
              <a:t> </a:t>
            </a:r>
            <a:r>
              <a:rPr sz="2000" spc="-10" dirty="0">
                <a:solidFill>
                  <a:srgbClr val="4F6228"/>
                </a:solidFill>
                <a:latin typeface="Lucida Console"/>
                <a:cs typeface="Lucida Console"/>
              </a:rPr>
              <a:t>sd</a:t>
            </a:r>
            <a:endParaRPr sz="2000" dirty="0">
              <a:latin typeface="Lucida Console"/>
              <a:cs typeface="Lucida Console"/>
            </a:endParaRPr>
          </a:p>
        </p:txBody>
      </p:sp>
      <p:graphicFrame>
        <p:nvGraphicFramePr>
          <p:cNvPr id="13" name="object 13"/>
          <p:cNvGraphicFramePr>
            <a:graphicFrameLocks noGrp="1"/>
          </p:cNvGraphicFramePr>
          <p:nvPr/>
        </p:nvGraphicFramePr>
        <p:xfrm>
          <a:off x="453193" y="4501348"/>
          <a:ext cx="7387588" cy="505458"/>
        </p:xfrm>
        <a:graphic>
          <a:graphicData uri="http://schemas.openxmlformats.org/drawingml/2006/table">
            <a:tbl>
              <a:tblPr firstRow="1" bandRow="1">
                <a:tableStyleId>{2D5ABB26-0587-4C30-8999-92F81FD0307C}</a:tableStyleId>
              </a:tblPr>
              <a:tblGrid>
                <a:gridCol w="1966595">
                  <a:extLst>
                    <a:ext uri="{9D8B030D-6E8A-4147-A177-3AD203B41FA5}">
                      <a16:colId xmlns:a16="http://schemas.microsoft.com/office/drawing/2014/main" val="20000"/>
                    </a:ext>
                  </a:extLst>
                </a:gridCol>
                <a:gridCol w="2694939">
                  <a:extLst>
                    <a:ext uri="{9D8B030D-6E8A-4147-A177-3AD203B41FA5}">
                      <a16:colId xmlns:a16="http://schemas.microsoft.com/office/drawing/2014/main" val="20001"/>
                    </a:ext>
                  </a:extLst>
                </a:gridCol>
                <a:gridCol w="2726054">
                  <a:extLst>
                    <a:ext uri="{9D8B030D-6E8A-4147-A177-3AD203B41FA5}">
                      <a16:colId xmlns:a16="http://schemas.microsoft.com/office/drawing/2014/main" val="20002"/>
                    </a:ext>
                  </a:extLst>
                </a:gridCol>
              </a:tblGrid>
              <a:tr h="252729">
                <a:tc>
                  <a:txBody>
                    <a:bodyPr/>
                    <a:lstStyle/>
                    <a:p>
                      <a:pPr marL="31750">
                        <a:lnSpc>
                          <a:spcPts val="1780"/>
                        </a:lnSpc>
                        <a:tabLst>
                          <a:tab pos="721995" algn="l"/>
                        </a:tabLst>
                      </a:pPr>
                      <a:r>
                        <a:rPr sz="1800" dirty="0">
                          <a:latin typeface="Lucida Console"/>
                          <a:cs typeface="Lucida Console"/>
                        </a:rPr>
                        <a:t>[1]	6.253392</a:t>
                      </a:r>
                      <a:endParaRPr sz="1800">
                        <a:latin typeface="Lucida Console"/>
                        <a:cs typeface="Lucida Console"/>
                      </a:endParaRPr>
                    </a:p>
                  </a:txBody>
                  <a:tcPr marL="0" marR="0" marT="0" marB="0">
                    <a:solidFill>
                      <a:srgbClr val="F6F6F6"/>
                    </a:solidFill>
                  </a:tcPr>
                </a:tc>
                <a:tc>
                  <a:txBody>
                    <a:bodyPr/>
                    <a:lstStyle/>
                    <a:p>
                      <a:pPr marL="68580" algn="ctr">
                        <a:lnSpc>
                          <a:spcPts val="1780"/>
                        </a:lnSpc>
                        <a:tabLst>
                          <a:tab pos="1450340" algn="l"/>
                        </a:tabLst>
                      </a:pPr>
                      <a:r>
                        <a:rPr sz="1800" dirty="0">
                          <a:latin typeface="Lucida Console"/>
                          <a:cs typeface="Lucida Console"/>
                        </a:rPr>
                        <a:t>9.527140	9.398857</a:t>
                      </a:r>
                      <a:endParaRPr sz="1800">
                        <a:latin typeface="Lucida Console"/>
                        <a:cs typeface="Lucida Console"/>
                      </a:endParaRPr>
                    </a:p>
                  </a:txBody>
                  <a:tcPr marL="0" marR="0" marT="0" marB="0">
                    <a:solidFill>
                      <a:srgbClr val="F6F6F6"/>
                    </a:solidFill>
                  </a:tcPr>
                </a:tc>
                <a:tc>
                  <a:txBody>
                    <a:bodyPr/>
                    <a:lstStyle/>
                    <a:p>
                      <a:pPr marR="24130" algn="r">
                        <a:lnSpc>
                          <a:spcPts val="1780"/>
                        </a:lnSpc>
                      </a:pPr>
                      <a:r>
                        <a:rPr sz="1800" dirty="0">
                          <a:latin typeface="Lucida Console"/>
                          <a:cs typeface="Lucida Console"/>
                        </a:rPr>
                        <a:t>11.932284</a:t>
                      </a:r>
                      <a:r>
                        <a:rPr sz="1800" spc="-60" dirty="0">
                          <a:latin typeface="Lucida Console"/>
                          <a:cs typeface="Lucida Console"/>
                        </a:rPr>
                        <a:t> </a:t>
                      </a:r>
                      <a:r>
                        <a:rPr sz="1800" dirty="0">
                          <a:latin typeface="Lucida Console"/>
                          <a:cs typeface="Lucida Console"/>
                        </a:rPr>
                        <a:t>11.472909</a:t>
                      </a:r>
                      <a:endParaRPr sz="1800">
                        <a:latin typeface="Lucida Console"/>
                        <a:cs typeface="Lucida Console"/>
                      </a:endParaRPr>
                    </a:p>
                  </a:txBody>
                  <a:tcPr marL="0" marR="0" marT="0" marB="0">
                    <a:solidFill>
                      <a:srgbClr val="F6F6F6"/>
                    </a:solidFill>
                  </a:tcPr>
                </a:tc>
                <a:extLst>
                  <a:ext uri="{0D108BD9-81ED-4DB2-BD59-A6C34878D82A}">
                    <a16:rowId xmlns:a16="http://schemas.microsoft.com/office/drawing/2014/main" val="10000"/>
                  </a:ext>
                </a:extLst>
              </a:tr>
              <a:tr h="252729">
                <a:tc>
                  <a:txBody>
                    <a:bodyPr/>
                    <a:lstStyle/>
                    <a:p>
                      <a:pPr marL="31750">
                        <a:lnSpc>
                          <a:spcPts val="1889"/>
                        </a:lnSpc>
                      </a:pPr>
                      <a:r>
                        <a:rPr sz="1800" dirty="0">
                          <a:latin typeface="Lucida Console"/>
                          <a:cs typeface="Lucida Console"/>
                        </a:rPr>
                        <a:t>[2]</a:t>
                      </a:r>
                      <a:r>
                        <a:rPr sz="1800" spc="-60" dirty="0">
                          <a:latin typeface="Lucida Console"/>
                          <a:cs typeface="Lucida Console"/>
                        </a:rPr>
                        <a:t> </a:t>
                      </a:r>
                      <a:r>
                        <a:rPr sz="1800" dirty="0">
                          <a:latin typeface="Lucida Console"/>
                          <a:cs typeface="Lucida Console"/>
                        </a:rPr>
                        <a:t>10.714245</a:t>
                      </a:r>
                    </a:p>
                  </a:txBody>
                  <a:tcPr marL="0" marR="0" marT="0" marB="0">
                    <a:solidFill>
                      <a:srgbClr val="F6F6F6"/>
                    </a:solidFill>
                  </a:tcPr>
                </a:tc>
                <a:tc>
                  <a:txBody>
                    <a:bodyPr/>
                    <a:lstStyle/>
                    <a:p>
                      <a:pPr marL="69215" algn="ctr">
                        <a:lnSpc>
                          <a:spcPts val="1889"/>
                        </a:lnSpc>
                      </a:pPr>
                      <a:r>
                        <a:rPr sz="1800" dirty="0">
                          <a:latin typeface="Lucida Console"/>
                          <a:cs typeface="Lucida Console"/>
                        </a:rPr>
                        <a:t>7.656026</a:t>
                      </a:r>
                      <a:r>
                        <a:rPr sz="1800" spc="-60" dirty="0">
                          <a:latin typeface="Lucida Console"/>
                          <a:cs typeface="Lucida Console"/>
                        </a:rPr>
                        <a:t> </a:t>
                      </a:r>
                      <a:r>
                        <a:rPr sz="1800" dirty="0">
                          <a:latin typeface="Lucida Console"/>
                          <a:cs typeface="Lucida Console"/>
                        </a:rPr>
                        <a:t>11.302829</a:t>
                      </a:r>
                      <a:endParaRPr sz="1800">
                        <a:latin typeface="Lucida Console"/>
                        <a:cs typeface="Lucida Console"/>
                      </a:endParaRPr>
                    </a:p>
                  </a:txBody>
                  <a:tcPr marL="0" marR="0" marT="0" marB="0">
                    <a:solidFill>
                      <a:srgbClr val="F6F6F6"/>
                    </a:solidFill>
                  </a:tcPr>
                </a:tc>
                <a:tc>
                  <a:txBody>
                    <a:bodyPr/>
                    <a:lstStyle/>
                    <a:p>
                      <a:pPr marR="24130" algn="r">
                        <a:lnSpc>
                          <a:spcPts val="1889"/>
                        </a:lnSpc>
                      </a:pPr>
                      <a:r>
                        <a:rPr sz="1800" dirty="0">
                          <a:latin typeface="Lucida Console"/>
                          <a:cs typeface="Lucida Console"/>
                        </a:rPr>
                        <a:t>9.332930</a:t>
                      </a:r>
                      <a:r>
                        <a:rPr sz="1800" spc="-60" dirty="0">
                          <a:latin typeface="Lucida Console"/>
                          <a:cs typeface="Lucida Console"/>
                        </a:rPr>
                        <a:t> </a:t>
                      </a:r>
                      <a:r>
                        <a:rPr sz="1800" dirty="0">
                          <a:latin typeface="Lucida Console"/>
                          <a:cs typeface="Lucida Console"/>
                        </a:rPr>
                        <a:t>10.264157</a:t>
                      </a:r>
                    </a:p>
                  </a:txBody>
                  <a:tcPr marL="0" marR="0" marT="0" marB="0">
                    <a:solidFill>
                      <a:srgbClr val="F6F6F6"/>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3894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1143000" y="1974265"/>
            <a:ext cx="6400800" cy="2280111"/>
          </a:xfrm>
          <a:prstGeom prst="rect">
            <a:avLst/>
          </a:prstGeom>
        </p:spPr>
        <p:txBody>
          <a:bodyPr vert="horz" wrap="square" lIns="0" tIns="12700" rIns="0" bIns="0" rtlCol="0" anchor="t">
            <a:spAutoFit/>
          </a:bodyPr>
          <a:lstStyle/>
          <a:p>
            <a:pPr marL="12700">
              <a:spcBef>
                <a:spcPts val="100"/>
              </a:spcBef>
            </a:pPr>
            <a:r>
              <a:rPr lang="fr-CH" sz="2400" b="1" spc="-10">
                <a:solidFill>
                  <a:srgbClr val="323232"/>
                </a:solidFill>
                <a:latin typeface="Calibri"/>
                <a:cs typeface="Calibri"/>
              </a:rPr>
              <a:t>Introduction to R and the </a:t>
            </a:r>
            <a:r>
              <a:rPr lang="fr-CH" sz="2400" b="1" spc="-10" err="1">
                <a:solidFill>
                  <a:srgbClr val="323232"/>
                </a:solidFill>
                <a:latin typeface="Calibri"/>
                <a:cs typeface="Calibri"/>
              </a:rPr>
              <a:t>RStudio</a:t>
            </a:r>
            <a:r>
              <a:rPr lang="fr-CH" sz="2400" b="1" spc="-10">
                <a:solidFill>
                  <a:srgbClr val="323232"/>
                </a:solidFill>
                <a:latin typeface="Calibri"/>
                <a:cs typeface="Calibri"/>
              </a:rPr>
              <a:t> </a:t>
            </a:r>
            <a:r>
              <a:rPr lang="fr-CH" sz="2400" b="1" spc="-10" err="1">
                <a:solidFill>
                  <a:srgbClr val="323232"/>
                </a:solidFill>
                <a:latin typeface="Calibri"/>
                <a:cs typeface="Calibri"/>
              </a:rPr>
              <a:t>environment</a:t>
            </a:r>
            <a:r>
              <a:rPr lang="fr-CH" sz="2400" b="1" spc="-10">
                <a:solidFill>
                  <a:srgbClr val="323232"/>
                </a:solidFill>
                <a:latin typeface="Calibri"/>
                <a:cs typeface="Calibri"/>
              </a:rPr>
              <a:t>, </a:t>
            </a:r>
            <a:r>
              <a:rPr lang="fr-CH" sz="2400" b="1" spc="-10" err="1">
                <a:solidFill>
                  <a:srgbClr val="323232"/>
                </a:solidFill>
                <a:latin typeface="Calibri"/>
                <a:cs typeface="Calibri"/>
              </a:rPr>
              <a:t>working</a:t>
            </a:r>
            <a:r>
              <a:rPr lang="fr-CH" sz="2400" b="1" spc="-10">
                <a:solidFill>
                  <a:srgbClr val="323232"/>
                </a:solidFill>
                <a:latin typeface="Calibri"/>
                <a:cs typeface="Calibri"/>
              </a:rPr>
              <a:t> </a:t>
            </a:r>
            <a:r>
              <a:rPr lang="fr-CH" sz="2400" b="1" spc="-10" err="1">
                <a:solidFill>
                  <a:srgbClr val="323232"/>
                </a:solidFill>
                <a:latin typeface="Calibri"/>
                <a:cs typeface="Calibri"/>
              </a:rPr>
              <a:t>with</a:t>
            </a:r>
            <a:r>
              <a:rPr lang="fr-CH" sz="2400" b="1" spc="-10">
                <a:solidFill>
                  <a:srgbClr val="323232"/>
                </a:solidFill>
                <a:latin typeface="Calibri"/>
                <a:cs typeface="Calibri"/>
              </a:rPr>
              <a:t> scripts files</a:t>
            </a:r>
          </a:p>
          <a:p>
            <a:pPr marL="12700">
              <a:lnSpc>
                <a:spcPct val="100000"/>
              </a:lnSpc>
              <a:spcBef>
                <a:spcPts val="100"/>
              </a:spcBef>
            </a:pPr>
            <a:r>
              <a:rPr lang="fr-CH" sz="2400" b="1" spc="-10" err="1">
                <a:solidFill>
                  <a:srgbClr val="323232"/>
                </a:solidFill>
                <a:latin typeface="Calibri"/>
                <a:cs typeface="Calibri"/>
              </a:rPr>
              <a:t>Exercises</a:t>
            </a:r>
            <a:endParaRPr lang="fr-CH" sz="2400" b="1" spc="-10">
              <a:solidFill>
                <a:srgbClr val="323232"/>
              </a:solidFill>
              <a:latin typeface="Calibri"/>
              <a:cs typeface="Calibri"/>
            </a:endParaRPr>
          </a:p>
          <a:p>
            <a:pPr marL="12700">
              <a:lnSpc>
                <a:spcPct val="100000"/>
              </a:lnSpc>
              <a:spcBef>
                <a:spcPts val="100"/>
              </a:spcBef>
            </a:pPr>
            <a:r>
              <a:rPr lang="fr-CH" sz="2400" b="1" spc="-10">
                <a:latin typeface="Calibri"/>
                <a:cs typeface="Calibri"/>
              </a:rPr>
              <a:t>(9:00 – 10:30)</a:t>
            </a:r>
          </a:p>
          <a:p>
            <a:pPr marL="12700">
              <a:spcBef>
                <a:spcPts val="100"/>
              </a:spcBef>
            </a:pPr>
            <a:r>
              <a:rPr lang="fr-CH" sz="2400" b="1" spc="-15">
                <a:solidFill>
                  <a:schemeClr val="accent2"/>
                </a:solidFill>
                <a:latin typeface="Calibri"/>
                <a:cs typeface="Calibri"/>
              </a:rPr>
              <a:t>10:30 – 10:50 Coffee break</a:t>
            </a:r>
          </a:p>
          <a:p>
            <a:pPr marL="12700">
              <a:lnSpc>
                <a:spcPct val="100000"/>
              </a:lnSpc>
              <a:spcBef>
                <a:spcPts val="100"/>
              </a:spcBef>
            </a:pPr>
            <a:endParaRPr sz="2400">
              <a:latin typeface="Calibri"/>
              <a:cs typeface="Calibri"/>
            </a:endParaRPr>
          </a:p>
        </p:txBody>
      </p:sp>
      <p:sp>
        <p:nvSpPr>
          <p:cNvPr id="21" name="object 21"/>
          <p:cNvSpPr txBox="1"/>
          <p:nvPr/>
        </p:nvSpPr>
        <p:spPr>
          <a:xfrm>
            <a:off x="266700" y="1080289"/>
            <a:ext cx="3390900" cy="443711"/>
          </a:xfrm>
          <a:prstGeom prst="rect">
            <a:avLst/>
          </a:prstGeom>
        </p:spPr>
        <p:txBody>
          <a:bodyPr vert="horz" wrap="square" lIns="0" tIns="12700" rIns="0" bIns="0" rtlCol="0" anchor="t">
            <a:spAutoFit/>
          </a:bodyPr>
          <a:lstStyle/>
          <a:p>
            <a:pPr marL="12700">
              <a:lnSpc>
                <a:spcPct val="100000"/>
              </a:lnSpc>
              <a:spcBef>
                <a:spcPts val="100"/>
              </a:spcBef>
            </a:pPr>
            <a:r>
              <a:rPr lang="en-US" sz="2800" b="1" spc="-20" dirty="0">
                <a:solidFill>
                  <a:srgbClr val="4F81BD"/>
                </a:solidFill>
                <a:latin typeface="Calibri"/>
                <a:cs typeface="Calibri"/>
              </a:rPr>
              <a:t>Morning</a:t>
            </a:r>
          </a:p>
        </p:txBody>
      </p:sp>
      <p:grpSp>
        <p:nvGrpSpPr>
          <p:cNvPr id="22" name="object 22"/>
          <p:cNvGrpSpPr/>
          <p:nvPr/>
        </p:nvGrpSpPr>
        <p:grpSpPr>
          <a:xfrm>
            <a:off x="223405" y="1902129"/>
            <a:ext cx="756285" cy="783590"/>
            <a:chOff x="222504" y="2673095"/>
            <a:chExt cx="756285" cy="783590"/>
          </a:xfrm>
        </p:grpSpPr>
        <p:pic>
          <p:nvPicPr>
            <p:cNvPr id="23" name="object 23"/>
            <p:cNvPicPr/>
            <p:nvPr/>
          </p:nvPicPr>
          <p:blipFill>
            <a:blip r:embed="rId2" cstate="print"/>
            <a:stretch>
              <a:fillRect/>
            </a:stretch>
          </p:blipFill>
          <p:spPr>
            <a:xfrm>
              <a:off x="222504" y="2673095"/>
              <a:ext cx="755904" cy="783336"/>
            </a:xfrm>
            <a:prstGeom prst="rect">
              <a:avLst/>
            </a:prstGeom>
          </p:spPr>
        </p:pic>
        <p:pic>
          <p:nvPicPr>
            <p:cNvPr id="24" name="object 24"/>
            <p:cNvPicPr/>
            <p:nvPr/>
          </p:nvPicPr>
          <p:blipFill>
            <a:blip r:embed="rId3" cstate="print"/>
            <a:stretch>
              <a:fillRect/>
            </a:stretch>
          </p:blipFill>
          <p:spPr>
            <a:xfrm>
              <a:off x="256032" y="2782823"/>
              <a:ext cx="691896" cy="640079"/>
            </a:xfrm>
            <a:prstGeom prst="rect">
              <a:avLst/>
            </a:prstGeom>
          </p:spPr>
        </p:pic>
        <p:sp>
          <p:nvSpPr>
            <p:cNvPr id="25" name="object 25"/>
            <p:cNvSpPr/>
            <p:nvPr/>
          </p:nvSpPr>
          <p:spPr>
            <a:xfrm>
              <a:off x="312899" y="2726593"/>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26" name="object 26"/>
            <p:cNvSpPr/>
            <p:nvPr/>
          </p:nvSpPr>
          <p:spPr>
            <a:xfrm>
              <a:off x="312899" y="2726593"/>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27" name="object 27"/>
          <p:cNvSpPr txBox="1"/>
          <p:nvPr/>
        </p:nvSpPr>
        <p:spPr>
          <a:xfrm>
            <a:off x="447812" y="2077389"/>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01</a:t>
            </a:r>
            <a:endParaRPr sz="2000">
              <a:latin typeface="Arial"/>
              <a:cs typeface="Arial"/>
            </a:endParaRPr>
          </a:p>
        </p:txBody>
      </p:sp>
      <p:grpSp>
        <p:nvGrpSpPr>
          <p:cNvPr id="28" name="object 28"/>
          <p:cNvGrpSpPr/>
          <p:nvPr/>
        </p:nvGrpSpPr>
        <p:grpSpPr>
          <a:xfrm>
            <a:off x="223405" y="4038536"/>
            <a:ext cx="756285" cy="756285"/>
            <a:chOff x="222504" y="3550920"/>
            <a:chExt cx="756285" cy="756285"/>
          </a:xfrm>
        </p:grpSpPr>
        <p:pic>
          <p:nvPicPr>
            <p:cNvPr id="29" name="object 29"/>
            <p:cNvPicPr/>
            <p:nvPr/>
          </p:nvPicPr>
          <p:blipFill>
            <a:blip r:embed="rId4" cstate="print"/>
            <a:stretch>
              <a:fillRect/>
            </a:stretch>
          </p:blipFill>
          <p:spPr>
            <a:xfrm>
              <a:off x="222504" y="3550920"/>
              <a:ext cx="755904" cy="755903"/>
            </a:xfrm>
            <a:prstGeom prst="rect">
              <a:avLst/>
            </a:prstGeom>
          </p:spPr>
        </p:pic>
        <p:pic>
          <p:nvPicPr>
            <p:cNvPr id="30" name="object 30"/>
            <p:cNvPicPr/>
            <p:nvPr/>
          </p:nvPicPr>
          <p:blipFill>
            <a:blip r:embed="rId5" cstate="print"/>
            <a:stretch>
              <a:fillRect/>
            </a:stretch>
          </p:blipFill>
          <p:spPr>
            <a:xfrm>
              <a:off x="256032" y="3648456"/>
              <a:ext cx="691896" cy="637032"/>
            </a:xfrm>
            <a:prstGeom prst="rect">
              <a:avLst/>
            </a:prstGeom>
          </p:spPr>
        </p:pic>
        <p:sp>
          <p:nvSpPr>
            <p:cNvPr id="31" name="object 31"/>
            <p:cNvSpPr/>
            <p:nvPr/>
          </p:nvSpPr>
          <p:spPr>
            <a:xfrm>
              <a:off x="312899" y="3602036"/>
              <a:ext cx="576580" cy="576580"/>
            </a:xfrm>
            <a:custGeom>
              <a:avLst/>
              <a:gdLst/>
              <a:ahLst/>
              <a:cxnLst/>
              <a:rect l="l" t="t" r="r" b="b"/>
              <a:pathLst>
                <a:path w="576580" h="576579">
                  <a:moveTo>
                    <a:pt x="479998" y="0"/>
                  </a:moveTo>
                  <a:lnTo>
                    <a:pt x="96001" y="0"/>
                  </a:lnTo>
                  <a:lnTo>
                    <a:pt x="58633" y="7544"/>
                  </a:lnTo>
                  <a:lnTo>
                    <a:pt x="28118" y="28118"/>
                  </a:lnTo>
                  <a:lnTo>
                    <a:pt x="7544" y="58633"/>
                  </a:lnTo>
                  <a:lnTo>
                    <a:pt x="0" y="96001"/>
                  </a:lnTo>
                  <a:lnTo>
                    <a:pt x="0" y="479999"/>
                  </a:lnTo>
                  <a:lnTo>
                    <a:pt x="7544" y="517367"/>
                  </a:lnTo>
                  <a:lnTo>
                    <a:pt x="28118" y="547882"/>
                  </a:lnTo>
                  <a:lnTo>
                    <a:pt x="58633" y="568456"/>
                  </a:lnTo>
                  <a:lnTo>
                    <a:pt x="96001" y="576000"/>
                  </a:lnTo>
                  <a:lnTo>
                    <a:pt x="479998" y="576000"/>
                  </a:lnTo>
                  <a:lnTo>
                    <a:pt x="517366" y="568456"/>
                  </a:lnTo>
                  <a:lnTo>
                    <a:pt x="547881" y="547882"/>
                  </a:lnTo>
                  <a:lnTo>
                    <a:pt x="568455" y="517367"/>
                  </a:lnTo>
                  <a:lnTo>
                    <a:pt x="575999" y="479999"/>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32" name="object 32"/>
            <p:cNvSpPr/>
            <p:nvPr/>
          </p:nvSpPr>
          <p:spPr>
            <a:xfrm>
              <a:off x="312899" y="3602036"/>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33" name="object 33"/>
          <p:cNvSpPr txBox="1"/>
          <p:nvPr/>
        </p:nvSpPr>
        <p:spPr>
          <a:xfrm>
            <a:off x="447812" y="4122356"/>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02</a:t>
            </a:r>
            <a:endParaRPr sz="2000">
              <a:latin typeface="Arial"/>
              <a:cs typeface="Arial"/>
            </a:endParaRPr>
          </a:p>
        </p:txBody>
      </p:sp>
      <p:sp>
        <p:nvSpPr>
          <p:cNvPr id="47" name="object 47"/>
          <p:cNvSpPr txBox="1">
            <a:spLocks noGrp="1"/>
          </p:cNvSpPr>
          <p:nvPr>
            <p:ph type="title"/>
          </p:nvPr>
        </p:nvSpPr>
        <p:spPr>
          <a:xfrm>
            <a:off x="1295400" y="123444"/>
            <a:ext cx="6553200" cy="689932"/>
          </a:xfrm>
          <a:prstGeom prst="rect">
            <a:avLst/>
          </a:prstGeom>
        </p:spPr>
        <p:txBody>
          <a:bodyPr vert="horz" wrap="square" lIns="0" tIns="12700" rIns="0" bIns="0" rtlCol="0">
            <a:spAutoFit/>
          </a:bodyPr>
          <a:lstStyle/>
          <a:p>
            <a:pPr marL="12700" algn="ctr">
              <a:lnSpc>
                <a:spcPct val="100000"/>
              </a:lnSpc>
              <a:spcBef>
                <a:spcPts val="100"/>
              </a:spcBef>
            </a:pPr>
            <a:r>
              <a:rPr sz="4400" spc="-5">
                <a:solidFill>
                  <a:srgbClr val="4E81BD"/>
                </a:solidFill>
                <a:latin typeface="Arial"/>
                <a:cs typeface="Arial"/>
              </a:rPr>
              <a:t>Outline</a:t>
            </a:r>
            <a:r>
              <a:rPr lang="fr-CH" sz="4400" spc="-5">
                <a:solidFill>
                  <a:srgbClr val="4E81BD"/>
                </a:solidFill>
                <a:latin typeface="Arial"/>
                <a:cs typeface="Arial"/>
              </a:rPr>
              <a:t> &amp; Schedule</a:t>
            </a:r>
            <a:endParaRPr sz="4400">
              <a:latin typeface="Arial"/>
              <a:cs typeface="Arial"/>
            </a:endParaRPr>
          </a:p>
        </p:txBody>
      </p:sp>
      <p:sp>
        <p:nvSpPr>
          <p:cNvPr id="63" name="object 63"/>
          <p:cNvSpPr txBox="1"/>
          <p:nvPr/>
        </p:nvSpPr>
        <p:spPr>
          <a:xfrm>
            <a:off x="1143000" y="4032821"/>
            <a:ext cx="7779397" cy="1910779"/>
          </a:xfrm>
          <a:prstGeom prst="rect">
            <a:avLst/>
          </a:prstGeom>
        </p:spPr>
        <p:txBody>
          <a:bodyPr vert="horz" wrap="square" lIns="0" tIns="12700" rIns="0" bIns="0" rtlCol="0" anchor="t">
            <a:spAutoFit/>
          </a:bodyPr>
          <a:lstStyle/>
          <a:p>
            <a:pPr marL="12700">
              <a:spcBef>
                <a:spcPts val="100"/>
              </a:spcBef>
            </a:pPr>
            <a:r>
              <a:rPr lang="fr-CH" sz="2400" b="1" spc="-10" err="1">
                <a:latin typeface="Calibri"/>
                <a:cs typeface="Calibri"/>
              </a:rPr>
              <a:t>Syntax</a:t>
            </a:r>
            <a:r>
              <a:rPr lang="fr-CH" sz="2400" b="1" spc="-10">
                <a:latin typeface="Calibri"/>
                <a:cs typeface="Calibri"/>
              </a:rPr>
              <a:t>, data types and structures, </a:t>
            </a:r>
            <a:r>
              <a:rPr lang="fr-CH" sz="2400" b="1" spc="-10" err="1">
                <a:latin typeface="Calibri"/>
                <a:cs typeface="Calibri"/>
              </a:rPr>
              <a:t>importing</a:t>
            </a:r>
            <a:r>
              <a:rPr lang="fr-CH" sz="2400" b="1" spc="-10">
                <a:latin typeface="Calibri"/>
                <a:cs typeface="Calibri"/>
              </a:rPr>
              <a:t> data</a:t>
            </a:r>
            <a:endParaRPr lang="fr-CH" sz="2400" spc="-10">
              <a:latin typeface="Calibri"/>
              <a:cs typeface="Calibri"/>
            </a:endParaRPr>
          </a:p>
          <a:p>
            <a:pPr marL="12700">
              <a:lnSpc>
                <a:spcPct val="100000"/>
              </a:lnSpc>
              <a:spcBef>
                <a:spcPts val="100"/>
              </a:spcBef>
            </a:pPr>
            <a:r>
              <a:rPr lang="x-none" sz="2400" b="1" spc="-15">
                <a:latin typeface="Calibri"/>
                <a:cs typeface="Calibri"/>
              </a:rPr>
              <a:t>Exercises</a:t>
            </a:r>
            <a:r>
              <a:rPr lang="fr-CH" sz="2400" b="1" spc="-15">
                <a:solidFill>
                  <a:srgbClr val="4F81BD"/>
                </a:solidFill>
                <a:latin typeface="Calibri"/>
                <a:cs typeface="Calibri"/>
              </a:rPr>
              <a:t> </a:t>
            </a:r>
          </a:p>
          <a:p>
            <a:pPr marL="12700">
              <a:lnSpc>
                <a:spcPct val="100000"/>
              </a:lnSpc>
              <a:spcBef>
                <a:spcPts val="100"/>
              </a:spcBef>
            </a:pPr>
            <a:r>
              <a:rPr lang="fr-CH" sz="2400" b="1" spc="-15">
                <a:latin typeface="Calibri"/>
                <a:cs typeface="Calibri"/>
              </a:rPr>
              <a:t>(10:50 -12:00)</a:t>
            </a:r>
          </a:p>
          <a:p>
            <a:pPr marL="12700">
              <a:lnSpc>
                <a:spcPct val="100000"/>
              </a:lnSpc>
              <a:spcBef>
                <a:spcPts val="100"/>
              </a:spcBef>
            </a:pPr>
            <a:r>
              <a:rPr lang="fr-CH" sz="2400" b="1" spc="-15">
                <a:solidFill>
                  <a:schemeClr val="accent2"/>
                </a:solidFill>
                <a:latin typeface="Calibri"/>
                <a:cs typeface="Calibri"/>
              </a:rPr>
              <a:t>12:00 – 13:00 Lunch break</a:t>
            </a:r>
          </a:p>
          <a:p>
            <a:pPr marL="12700">
              <a:lnSpc>
                <a:spcPct val="100000"/>
              </a:lnSpc>
              <a:spcBef>
                <a:spcPts val="100"/>
              </a:spcBef>
            </a:pPr>
            <a:endParaRPr sz="2400">
              <a:solidFill>
                <a:schemeClr val="accent2"/>
              </a:solidFill>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1181378" y="4336465"/>
            <a:ext cx="6553200" cy="2292935"/>
          </a:xfrm>
          <a:prstGeom prst="rect">
            <a:avLst/>
          </a:prstGeom>
        </p:spPr>
        <p:txBody>
          <a:bodyPr vert="horz" wrap="square" lIns="0" tIns="12700" rIns="0" bIns="0" rtlCol="0" anchor="t">
            <a:spAutoFit/>
          </a:bodyPr>
          <a:lstStyle/>
          <a:p>
            <a:pPr marL="12700">
              <a:lnSpc>
                <a:spcPct val="100000"/>
              </a:lnSpc>
              <a:spcBef>
                <a:spcPts val="100"/>
              </a:spcBef>
            </a:pPr>
            <a:r>
              <a:rPr lang="fr-CH" sz="2400" b="1" spc="-5" err="1">
                <a:latin typeface="Calibri"/>
                <a:cs typeface="Calibri"/>
              </a:rPr>
              <a:t>Statistics</a:t>
            </a:r>
            <a:endParaRPr lang="en-US" err="1"/>
          </a:p>
          <a:p>
            <a:pPr marL="12700">
              <a:lnSpc>
                <a:spcPct val="100000"/>
              </a:lnSpc>
              <a:spcBef>
                <a:spcPts val="100"/>
              </a:spcBef>
            </a:pPr>
            <a:r>
              <a:rPr lang="x-none" sz="2400" b="1">
                <a:latin typeface="Calibri"/>
                <a:cs typeface="Calibri"/>
              </a:rPr>
              <a:t>Exercises</a:t>
            </a:r>
          </a:p>
          <a:p>
            <a:pPr marL="12700">
              <a:lnSpc>
                <a:spcPct val="100000"/>
              </a:lnSpc>
              <a:spcBef>
                <a:spcPts val="100"/>
              </a:spcBef>
            </a:pPr>
            <a:r>
              <a:rPr lang="x-none" sz="2400" b="1">
                <a:latin typeface="Calibri"/>
                <a:cs typeface="Calibri"/>
              </a:rPr>
              <a:t>(15:50 – 16:50)</a:t>
            </a:r>
          </a:p>
          <a:p>
            <a:pPr marL="12700">
              <a:lnSpc>
                <a:spcPct val="100000"/>
              </a:lnSpc>
              <a:spcBef>
                <a:spcPts val="100"/>
              </a:spcBef>
            </a:pPr>
            <a:endParaRPr lang="x-none" sz="2400" b="1">
              <a:latin typeface="Calibri"/>
              <a:cs typeface="Calibri"/>
            </a:endParaRPr>
          </a:p>
          <a:p>
            <a:pPr marL="12700">
              <a:spcBef>
                <a:spcPts val="100"/>
              </a:spcBef>
            </a:pPr>
            <a:r>
              <a:rPr lang="en-US" sz="2400" b="1">
                <a:solidFill>
                  <a:schemeClr val="accent2"/>
                </a:solidFill>
                <a:latin typeface="Calibri" charset="0"/>
                <a:ea typeface="MS PGothic" charset="0"/>
              </a:rPr>
              <a:t>16:50  -  17:00    Feedback and end of day</a:t>
            </a:r>
          </a:p>
          <a:p>
            <a:pPr marL="12700">
              <a:lnSpc>
                <a:spcPct val="100000"/>
              </a:lnSpc>
              <a:spcBef>
                <a:spcPts val="100"/>
              </a:spcBef>
            </a:pPr>
            <a:endParaRPr lang="x-none" sz="2400" b="1">
              <a:latin typeface="Calibri"/>
              <a:cs typeface="Calibri"/>
            </a:endParaRPr>
          </a:p>
        </p:txBody>
      </p:sp>
      <p:sp>
        <p:nvSpPr>
          <p:cNvPr id="21" name="object 21"/>
          <p:cNvSpPr txBox="1"/>
          <p:nvPr/>
        </p:nvSpPr>
        <p:spPr>
          <a:xfrm>
            <a:off x="266699" y="1392349"/>
            <a:ext cx="5830201" cy="443711"/>
          </a:xfrm>
          <a:prstGeom prst="rect">
            <a:avLst/>
          </a:prstGeom>
        </p:spPr>
        <p:txBody>
          <a:bodyPr vert="horz" wrap="square" lIns="0" tIns="12700" rIns="0" bIns="0" rtlCol="0" anchor="t">
            <a:spAutoFit/>
          </a:bodyPr>
          <a:lstStyle/>
          <a:p>
            <a:pPr marL="12700">
              <a:lnSpc>
                <a:spcPct val="100000"/>
              </a:lnSpc>
              <a:spcBef>
                <a:spcPts val="100"/>
              </a:spcBef>
            </a:pPr>
            <a:r>
              <a:rPr lang="fr-CH" sz="2800" b="1" spc="-20" dirty="0" err="1">
                <a:solidFill>
                  <a:srgbClr val="4F81BD"/>
                </a:solidFill>
                <a:latin typeface="Calibri"/>
                <a:cs typeface="Calibri"/>
              </a:rPr>
              <a:t>Afternoon</a:t>
            </a:r>
            <a:endParaRPr lang="fr-CH" sz="2800" b="1" dirty="0" err="1">
              <a:solidFill>
                <a:srgbClr val="4F81BD"/>
              </a:solidFill>
              <a:latin typeface="Calibri"/>
              <a:cs typeface="Calibri"/>
            </a:endParaRPr>
          </a:p>
        </p:txBody>
      </p:sp>
      <p:sp>
        <p:nvSpPr>
          <p:cNvPr id="47" name="object 47"/>
          <p:cNvSpPr txBox="1">
            <a:spLocks noGrp="1"/>
          </p:cNvSpPr>
          <p:nvPr>
            <p:ph type="title"/>
          </p:nvPr>
        </p:nvSpPr>
        <p:spPr>
          <a:xfrm>
            <a:off x="1295400" y="123444"/>
            <a:ext cx="6553200" cy="689932"/>
          </a:xfrm>
          <a:prstGeom prst="rect">
            <a:avLst/>
          </a:prstGeom>
        </p:spPr>
        <p:txBody>
          <a:bodyPr vert="horz" wrap="square" lIns="0" tIns="12700" rIns="0" bIns="0" rtlCol="0">
            <a:spAutoFit/>
          </a:bodyPr>
          <a:lstStyle/>
          <a:p>
            <a:pPr marL="12700" algn="ctr">
              <a:lnSpc>
                <a:spcPct val="100000"/>
              </a:lnSpc>
              <a:spcBef>
                <a:spcPts val="100"/>
              </a:spcBef>
            </a:pPr>
            <a:r>
              <a:rPr sz="4400" spc="-5">
                <a:solidFill>
                  <a:srgbClr val="4E81BD"/>
                </a:solidFill>
                <a:latin typeface="Arial"/>
                <a:cs typeface="Arial"/>
              </a:rPr>
              <a:t>Outline</a:t>
            </a:r>
            <a:r>
              <a:rPr lang="fr-CH" sz="4400" spc="-5">
                <a:solidFill>
                  <a:srgbClr val="4E81BD"/>
                </a:solidFill>
                <a:latin typeface="Arial"/>
                <a:cs typeface="Arial"/>
              </a:rPr>
              <a:t> &amp; Schedule</a:t>
            </a:r>
            <a:endParaRPr sz="4400">
              <a:latin typeface="Arial"/>
              <a:cs typeface="Arial"/>
            </a:endParaRPr>
          </a:p>
        </p:txBody>
      </p:sp>
      <p:grpSp>
        <p:nvGrpSpPr>
          <p:cNvPr id="52" name="object 52"/>
          <p:cNvGrpSpPr/>
          <p:nvPr/>
        </p:nvGrpSpPr>
        <p:grpSpPr>
          <a:xfrm>
            <a:off x="261783" y="4185080"/>
            <a:ext cx="756285" cy="756285"/>
            <a:chOff x="222504" y="6010655"/>
            <a:chExt cx="756285" cy="756285"/>
          </a:xfrm>
        </p:grpSpPr>
        <p:pic>
          <p:nvPicPr>
            <p:cNvPr id="53" name="object 53"/>
            <p:cNvPicPr/>
            <p:nvPr/>
          </p:nvPicPr>
          <p:blipFill>
            <a:blip r:embed="rId2" cstate="print"/>
            <a:stretch>
              <a:fillRect/>
            </a:stretch>
          </p:blipFill>
          <p:spPr>
            <a:xfrm>
              <a:off x="222504" y="6010655"/>
              <a:ext cx="755904" cy="755904"/>
            </a:xfrm>
            <a:prstGeom prst="rect">
              <a:avLst/>
            </a:prstGeom>
          </p:spPr>
        </p:pic>
        <p:pic>
          <p:nvPicPr>
            <p:cNvPr id="54" name="object 54"/>
            <p:cNvPicPr/>
            <p:nvPr/>
          </p:nvPicPr>
          <p:blipFill>
            <a:blip r:embed="rId3" cstate="print"/>
            <a:stretch>
              <a:fillRect/>
            </a:stretch>
          </p:blipFill>
          <p:spPr>
            <a:xfrm>
              <a:off x="256032" y="6108191"/>
              <a:ext cx="691896" cy="637032"/>
            </a:xfrm>
            <a:prstGeom prst="rect">
              <a:avLst/>
            </a:prstGeom>
          </p:spPr>
        </p:pic>
        <p:sp>
          <p:nvSpPr>
            <p:cNvPr id="55" name="object 55"/>
            <p:cNvSpPr/>
            <p:nvPr/>
          </p:nvSpPr>
          <p:spPr>
            <a:xfrm>
              <a:off x="312899" y="6061699"/>
              <a:ext cx="576580" cy="576580"/>
            </a:xfrm>
            <a:custGeom>
              <a:avLst/>
              <a:gdLst/>
              <a:ahLst/>
              <a:cxnLst/>
              <a:rect l="l" t="t" r="r" b="b"/>
              <a:pathLst>
                <a:path w="576580" h="576579">
                  <a:moveTo>
                    <a:pt x="479998" y="0"/>
                  </a:moveTo>
                  <a:lnTo>
                    <a:pt x="96001" y="0"/>
                  </a:lnTo>
                  <a:lnTo>
                    <a:pt x="58633" y="7544"/>
                  </a:lnTo>
                  <a:lnTo>
                    <a:pt x="28118" y="28118"/>
                  </a:lnTo>
                  <a:lnTo>
                    <a:pt x="7544" y="58633"/>
                  </a:lnTo>
                  <a:lnTo>
                    <a:pt x="0" y="96001"/>
                  </a:lnTo>
                  <a:lnTo>
                    <a:pt x="0" y="479998"/>
                  </a:lnTo>
                  <a:lnTo>
                    <a:pt x="7544" y="517366"/>
                  </a:lnTo>
                  <a:lnTo>
                    <a:pt x="28118" y="547881"/>
                  </a:lnTo>
                  <a:lnTo>
                    <a:pt x="58633" y="568455"/>
                  </a:lnTo>
                  <a:lnTo>
                    <a:pt x="96001" y="575999"/>
                  </a:lnTo>
                  <a:lnTo>
                    <a:pt x="479998" y="575999"/>
                  </a:lnTo>
                  <a:lnTo>
                    <a:pt x="517366" y="568455"/>
                  </a:lnTo>
                  <a:lnTo>
                    <a:pt x="547881" y="547881"/>
                  </a:lnTo>
                  <a:lnTo>
                    <a:pt x="568455" y="517366"/>
                  </a:lnTo>
                  <a:lnTo>
                    <a:pt x="575999" y="479998"/>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56" name="object 56"/>
            <p:cNvSpPr/>
            <p:nvPr/>
          </p:nvSpPr>
          <p:spPr>
            <a:xfrm>
              <a:off x="312899" y="6061699"/>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57" name="object 57"/>
          <p:cNvSpPr txBox="1"/>
          <p:nvPr/>
        </p:nvSpPr>
        <p:spPr>
          <a:xfrm>
            <a:off x="486190" y="4345101"/>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4</a:t>
            </a:r>
            <a:endParaRPr sz="2000">
              <a:latin typeface="Arial"/>
              <a:cs typeface="Arial"/>
            </a:endParaRPr>
          </a:p>
        </p:txBody>
      </p:sp>
      <p:sp>
        <p:nvSpPr>
          <p:cNvPr id="18" name="object 9">
            <a:extLst>
              <a:ext uri="{FF2B5EF4-FFF2-40B4-BE49-F238E27FC236}">
                <a16:creationId xmlns:a16="http://schemas.microsoft.com/office/drawing/2014/main" id="{3936B384-3DCB-8A49-84E3-A1DD42075463}"/>
              </a:ext>
            </a:extLst>
          </p:cNvPr>
          <p:cNvSpPr txBox="1"/>
          <p:nvPr/>
        </p:nvSpPr>
        <p:spPr>
          <a:xfrm>
            <a:off x="1195241" y="2062819"/>
            <a:ext cx="5222240" cy="2292935"/>
          </a:xfrm>
          <a:prstGeom prst="rect">
            <a:avLst/>
          </a:prstGeom>
        </p:spPr>
        <p:txBody>
          <a:bodyPr vert="horz" wrap="square" lIns="0" tIns="12700" rIns="0" bIns="0" rtlCol="0" anchor="t">
            <a:spAutoFit/>
          </a:bodyPr>
          <a:lstStyle/>
          <a:p>
            <a:pPr marL="12700">
              <a:lnSpc>
                <a:spcPct val="100000"/>
              </a:lnSpc>
              <a:spcBef>
                <a:spcPts val="100"/>
              </a:spcBef>
            </a:pPr>
            <a:r>
              <a:rPr lang="fr-CH" sz="2400" b="1" spc="-10">
                <a:latin typeface="Calibri"/>
                <a:cs typeface="Calibri"/>
              </a:rPr>
              <a:t>Graphics</a:t>
            </a:r>
            <a:endParaRPr lang="en-US"/>
          </a:p>
          <a:p>
            <a:pPr marL="12700">
              <a:lnSpc>
                <a:spcPct val="100000"/>
              </a:lnSpc>
              <a:spcBef>
                <a:spcPts val="100"/>
              </a:spcBef>
            </a:pPr>
            <a:r>
              <a:rPr lang="x-none" sz="2400" b="1" spc="-5">
                <a:latin typeface="Calibri"/>
                <a:cs typeface="Calibri"/>
              </a:rPr>
              <a:t>Exercises</a:t>
            </a:r>
          </a:p>
          <a:p>
            <a:pPr marL="12700">
              <a:lnSpc>
                <a:spcPct val="100000"/>
              </a:lnSpc>
              <a:spcBef>
                <a:spcPts val="100"/>
              </a:spcBef>
            </a:pPr>
            <a:r>
              <a:rPr lang="x-none" sz="2400" b="1" spc="-5">
                <a:latin typeface="Calibri"/>
                <a:cs typeface="Calibri"/>
              </a:rPr>
              <a:t>(13:00 – 15:30)</a:t>
            </a:r>
          </a:p>
          <a:p>
            <a:pPr marL="12700">
              <a:spcBef>
                <a:spcPts val="100"/>
              </a:spcBef>
            </a:pPr>
            <a:r>
              <a:rPr lang="fr-CH" sz="2400" b="1" spc="-15">
                <a:solidFill>
                  <a:schemeClr val="accent2"/>
                </a:solidFill>
                <a:latin typeface="Calibri"/>
                <a:cs typeface="Calibri"/>
              </a:rPr>
              <a:t>15:30 -15:50  Coffee break</a:t>
            </a:r>
            <a:endParaRPr lang="fr-CH" sz="2400">
              <a:latin typeface="Calibri"/>
              <a:cs typeface="Calibri"/>
            </a:endParaRPr>
          </a:p>
          <a:p>
            <a:pPr marL="12700">
              <a:lnSpc>
                <a:spcPct val="100000"/>
              </a:lnSpc>
              <a:spcBef>
                <a:spcPts val="100"/>
              </a:spcBef>
            </a:pPr>
            <a:endParaRPr lang="x-none" sz="2400" b="1" spc="-5">
              <a:solidFill>
                <a:srgbClr val="4F81BD"/>
              </a:solidFill>
              <a:latin typeface="Calibri"/>
              <a:cs typeface="Calibri"/>
            </a:endParaRPr>
          </a:p>
          <a:p>
            <a:pPr marL="12700">
              <a:lnSpc>
                <a:spcPct val="100000"/>
              </a:lnSpc>
              <a:spcBef>
                <a:spcPts val="100"/>
              </a:spcBef>
            </a:pPr>
            <a:endParaRPr sz="2400">
              <a:latin typeface="Calibri"/>
              <a:cs typeface="Calibri"/>
            </a:endParaRPr>
          </a:p>
        </p:txBody>
      </p:sp>
      <p:grpSp>
        <p:nvGrpSpPr>
          <p:cNvPr id="19" name="object 34">
            <a:extLst>
              <a:ext uri="{FF2B5EF4-FFF2-40B4-BE49-F238E27FC236}">
                <a16:creationId xmlns:a16="http://schemas.microsoft.com/office/drawing/2014/main" id="{E23D7E40-ED25-494B-9E66-F92E943CE055}"/>
              </a:ext>
            </a:extLst>
          </p:cNvPr>
          <p:cNvGrpSpPr/>
          <p:nvPr/>
        </p:nvGrpSpPr>
        <p:grpSpPr>
          <a:xfrm>
            <a:off x="275646" y="2035564"/>
            <a:ext cx="756285" cy="756285"/>
            <a:chOff x="222504" y="4407408"/>
            <a:chExt cx="756285" cy="756285"/>
          </a:xfrm>
        </p:grpSpPr>
        <p:pic>
          <p:nvPicPr>
            <p:cNvPr id="20" name="object 35">
              <a:extLst>
                <a:ext uri="{FF2B5EF4-FFF2-40B4-BE49-F238E27FC236}">
                  <a16:creationId xmlns:a16="http://schemas.microsoft.com/office/drawing/2014/main" id="{08C391AF-43D1-9D4F-B1B5-D158281D9621}"/>
                </a:ext>
              </a:extLst>
            </p:cNvPr>
            <p:cNvPicPr/>
            <p:nvPr/>
          </p:nvPicPr>
          <p:blipFill>
            <a:blip r:embed="rId4" cstate="print"/>
            <a:stretch>
              <a:fillRect/>
            </a:stretch>
          </p:blipFill>
          <p:spPr>
            <a:xfrm>
              <a:off x="222504" y="4407408"/>
              <a:ext cx="755904" cy="755904"/>
            </a:xfrm>
            <a:prstGeom prst="rect">
              <a:avLst/>
            </a:prstGeom>
          </p:spPr>
        </p:pic>
        <p:pic>
          <p:nvPicPr>
            <p:cNvPr id="22" name="object 36">
              <a:extLst>
                <a:ext uri="{FF2B5EF4-FFF2-40B4-BE49-F238E27FC236}">
                  <a16:creationId xmlns:a16="http://schemas.microsoft.com/office/drawing/2014/main" id="{99594E30-8417-2D49-B539-479AC86EBF52}"/>
                </a:ext>
              </a:extLst>
            </p:cNvPr>
            <p:cNvPicPr/>
            <p:nvPr/>
          </p:nvPicPr>
          <p:blipFill>
            <a:blip r:embed="rId3" cstate="print"/>
            <a:stretch>
              <a:fillRect/>
            </a:stretch>
          </p:blipFill>
          <p:spPr>
            <a:xfrm>
              <a:off x="256032" y="4504944"/>
              <a:ext cx="691896" cy="637032"/>
            </a:xfrm>
            <a:prstGeom prst="rect">
              <a:avLst/>
            </a:prstGeom>
          </p:spPr>
        </p:pic>
        <p:sp>
          <p:nvSpPr>
            <p:cNvPr id="23" name="object 37">
              <a:extLst>
                <a:ext uri="{FF2B5EF4-FFF2-40B4-BE49-F238E27FC236}">
                  <a16:creationId xmlns:a16="http://schemas.microsoft.com/office/drawing/2014/main" id="{CF138A91-A812-FD4A-A324-5CFB31AFF72B}"/>
                </a:ext>
              </a:extLst>
            </p:cNvPr>
            <p:cNvSpPr/>
            <p:nvPr/>
          </p:nvSpPr>
          <p:spPr>
            <a:xfrm>
              <a:off x="312899" y="4460124"/>
              <a:ext cx="576580" cy="576580"/>
            </a:xfrm>
            <a:custGeom>
              <a:avLst/>
              <a:gdLst/>
              <a:ahLst/>
              <a:cxnLst/>
              <a:rect l="l" t="t" r="r" b="b"/>
              <a:pathLst>
                <a:path w="576580" h="576579">
                  <a:moveTo>
                    <a:pt x="479998" y="0"/>
                  </a:moveTo>
                  <a:lnTo>
                    <a:pt x="96001" y="0"/>
                  </a:lnTo>
                  <a:lnTo>
                    <a:pt x="58633" y="7544"/>
                  </a:lnTo>
                  <a:lnTo>
                    <a:pt x="28118" y="28117"/>
                  </a:lnTo>
                  <a:lnTo>
                    <a:pt x="7544" y="58633"/>
                  </a:lnTo>
                  <a:lnTo>
                    <a:pt x="0" y="96001"/>
                  </a:lnTo>
                  <a:lnTo>
                    <a:pt x="0" y="479997"/>
                  </a:lnTo>
                  <a:lnTo>
                    <a:pt x="7544" y="517365"/>
                  </a:lnTo>
                  <a:lnTo>
                    <a:pt x="28118" y="547881"/>
                  </a:lnTo>
                  <a:lnTo>
                    <a:pt x="58633" y="568455"/>
                  </a:lnTo>
                  <a:lnTo>
                    <a:pt x="96001" y="575999"/>
                  </a:lnTo>
                  <a:lnTo>
                    <a:pt x="479998" y="575999"/>
                  </a:lnTo>
                  <a:lnTo>
                    <a:pt x="517366" y="568455"/>
                  </a:lnTo>
                  <a:lnTo>
                    <a:pt x="547881" y="547881"/>
                  </a:lnTo>
                  <a:lnTo>
                    <a:pt x="568455" y="517365"/>
                  </a:lnTo>
                  <a:lnTo>
                    <a:pt x="575999" y="479997"/>
                  </a:lnTo>
                  <a:lnTo>
                    <a:pt x="575999" y="96001"/>
                  </a:lnTo>
                  <a:lnTo>
                    <a:pt x="568455" y="58633"/>
                  </a:lnTo>
                  <a:lnTo>
                    <a:pt x="547881" y="28117"/>
                  </a:lnTo>
                  <a:lnTo>
                    <a:pt x="517366" y="7544"/>
                  </a:lnTo>
                  <a:lnTo>
                    <a:pt x="479998" y="0"/>
                  </a:lnTo>
                  <a:close/>
                </a:path>
              </a:pathLst>
            </a:custGeom>
            <a:solidFill>
              <a:srgbClr val="575757"/>
            </a:solidFill>
          </p:spPr>
          <p:txBody>
            <a:bodyPr wrap="square" lIns="0" tIns="0" rIns="0" bIns="0" rtlCol="0"/>
            <a:lstStyle/>
            <a:p>
              <a:endParaRPr/>
            </a:p>
          </p:txBody>
        </p:sp>
        <p:sp>
          <p:nvSpPr>
            <p:cNvPr id="24" name="object 38">
              <a:extLst>
                <a:ext uri="{FF2B5EF4-FFF2-40B4-BE49-F238E27FC236}">
                  <a16:creationId xmlns:a16="http://schemas.microsoft.com/office/drawing/2014/main" id="{FF333DF5-06BE-FF47-A00D-A0D9D6594154}"/>
                </a:ext>
              </a:extLst>
            </p:cNvPr>
            <p:cNvSpPr/>
            <p:nvPr/>
          </p:nvSpPr>
          <p:spPr>
            <a:xfrm>
              <a:off x="312899" y="4460124"/>
              <a:ext cx="576580" cy="576580"/>
            </a:xfrm>
            <a:custGeom>
              <a:avLst/>
              <a:gdLst/>
              <a:ahLst/>
              <a:cxnLst/>
              <a:rect l="l" t="t" r="r" b="b"/>
              <a:pathLst>
                <a:path w="576580" h="576579">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479998"/>
                  </a:lnTo>
                  <a:lnTo>
                    <a:pt x="568455" y="517366"/>
                  </a:lnTo>
                  <a:lnTo>
                    <a:pt x="547881" y="547881"/>
                  </a:lnTo>
                  <a:lnTo>
                    <a:pt x="517366" y="568455"/>
                  </a:lnTo>
                  <a:lnTo>
                    <a:pt x="479998" y="576000"/>
                  </a:lnTo>
                  <a:lnTo>
                    <a:pt x="96001" y="576000"/>
                  </a:lnTo>
                  <a:lnTo>
                    <a:pt x="58633" y="568455"/>
                  </a:lnTo>
                  <a:lnTo>
                    <a:pt x="28118" y="547881"/>
                  </a:lnTo>
                  <a:lnTo>
                    <a:pt x="7544" y="517366"/>
                  </a:lnTo>
                  <a:lnTo>
                    <a:pt x="0" y="479998"/>
                  </a:lnTo>
                  <a:lnTo>
                    <a:pt x="0" y="96001"/>
                  </a:lnTo>
                  <a:close/>
                </a:path>
              </a:pathLst>
            </a:custGeom>
            <a:ln w="76200">
              <a:solidFill>
                <a:srgbClr val="FFFFFF"/>
              </a:solidFill>
            </a:ln>
          </p:spPr>
          <p:txBody>
            <a:bodyPr wrap="square" lIns="0" tIns="0" rIns="0" bIns="0" rtlCol="0"/>
            <a:lstStyle/>
            <a:p>
              <a:endParaRPr/>
            </a:p>
          </p:txBody>
        </p:sp>
      </p:grpSp>
      <p:sp>
        <p:nvSpPr>
          <p:cNvPr id="25" name="object 39">
            <a:extLst>
              <a:ext uri="{FF2B5EF4-FFF2-40B4-BE49-F238E27FC236}">
                <a16:creationId xmlns:a16="http://schemas.microsoft.com/office/drawing/2014/main" id="{F0065A50-88A9-174E-BF5B-91634ECB4DD3}"/>
              </a:ext>
            </a:extLst>
          </p:cNvPr>
          <p:cNvSpPr txBox="1"/>
          <p:nvPr/>
        </p:nvSpPr>
        <p:spPr>
          <a:xfrm>
            <a:off x="500053" y="2198632"/>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03</a:t>
            </a:r>
            <a:endParaRPr sz="2000">
              <a:latin typeface="Arial"/>
              <a:cs typeface="Arial"/>
            </a:endParaRPr>
          </a:p>
        </p:txBody>
      </p:sp>
      <p:sp>
        <p:nvSpPr>
          <p:cNvPr id="26" name="object 45">
            <a:extLst>
              <a:ext uri="{FF2B5EF4-FFF2-40B4-BE49-F238E27FC236}">
                <a16:creationId xmlns:a16="http://schemas.microsoft.com/office/drawing/2014/main" id="{DFA185BB-F606-7F4D-B348-83E67CE8E719}"/>
              </a:ext>
            </a:extLst>
          </p:cNvPr>
          <p:cNvSpPr txBox="1"/>
          <p:nvPr/>
        </p:nvSpPr>
        <p:spPr>
          <a:xfrm>
            <a:off x="500053" y="3000256"/>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04</a:t>
            </a:r>
            <a:endParaRPr sz="2000">
              <a:latin typeface="Arial"/>
              <a:cs typeface="Arial"/>
            </a:endParaRPr>
          </a:p>
        </p:txBody>
      </p:sp>
    </p:spTree>
    <p:extLst>
      <p:ext uri="{BB962C8B-B14F-4D97-AF65-F5344CB8AC3E}">
        <p14:creationId xmlns:p14="http://schemas.microsoft.com/office/powerpoint/2010/main" val="258947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1286936"/>
            <a:ext cx="8629901" cy="4067396"/>
          </a:xfrm>
          <a:prstGeom prst="rect">
            <a:avLst/>
          </a:prstGeom>
        </p:spPr>
        <p:txBody>
          <a:bodyPr vert="horz" wrap="square" lIns="0" tIns="6350" rIns="0" bIns="0" rtlCol="0" anchor="t">
            <a:spAutoFit/>
          </a:bodyPr>
          <a:lstStyle/>
          <a:p>
            <a:pPr marL="12700" marR="5080">
              <a:lnSpc>
                <a:spcPct val="101400"/>
              </a:lnSpc>
              <a:spcBef>
                <a:spcPts val="50"/>
              </a:spcBef>
            </a:pPr>
            <a:r>
              <a:rPr sz="2800">
                <a:solidFill>
                  <a:srgbClr val="262626"/>
                </a:solidFill>
                <a:latin typeface="Calibri"/>
                <a:cs typeface="Calibri"/>
              </a:rPr>
              <a:t>R</a:t>
            </a:r>
            <a:r>
              <a:rPr sz="2800" spc="5">
                <a:solidFill>
                  <a:srgbClr val="262626"/>
                </a:solidFill>
                <a:latin typeface="Calibri"/>
                <a:cs typeface="Calibri"/>
              </a:rPr>
              <a:t> </a:t>
            </a:r>
            <a:r>
              <a:rPr sz="2800" spc="-5">
                <a:solidFill>
                  <a:srgbClr val="262626"/>
                </a:solidFill>
                <a:latin typeface="Calibri"/>
                <a:cs typeface="Calibri"/>
              </a:rPr>
              <a:t>is</a:t>
            </a:r>
            <a:r>
              <a:rPr sz="2800" spc="5">
                <a:solidFill>
                  <a:srgbClr val="262626"/>
                </a:solidFill>
                <a:latin typeface="Calibri"/>
                <a:cs typeface="Calibri"/>
              </a:rPr>
              <a:t> </a:t>
            </a:r>
            <a:r>
              <a:rPr sz="2800" spc="-20">
                <a:solidFill>
                  <a:srgbClr val="262626"/>
                </a:solidFill>
                <a:latin typeface="Calibri"/>
                <a:cs typeface="Calibri"/>
              </a:rPr>
              <a:t>vast</a:t>
            </a:r>
            <a:r>
              <a:rPr sz="2800" spc="5">
                <a:solidFill>
                  <a:srgbClr val="262626"/>
                </a:solidFill>
                <a:latin typeface="Calibri"/>
                <a:cs typeface="Calibri"/>
              </a:rPr>
              <a:t> </a:t>
            </a:r>
            <a:r>
              <a:rPr sz="2800" spc="-5">
                <a:solidFill>
                  <a:srgbClr val="262626"/>
                </a:solidFill>
                <a:latin typeface="Calibri"/>
                <a:cs typeface="Calibri"/>
              </a:rPr>
              <a:t>and</a:t>
            </a:r>
            <a:r>
              <a:rPr sz="2800">
                <a:solidFill>
                  <a:srgbClr val="262626"/>
                </a:solidFill>
                <a:latin typeface="Calibri"/>
                <a:cs typeface="Calibri"/>
              </a:rPr>
              <a:t> </a:t>
            </a:r>
            <a:r>
              <a:rPr sz="2800" spc="-10">
                <a:solidFill>
                  <a:srgbClr val="262626"/>
                </a:solidFill>
                <a:latin typeface="Calibri"/>
                <a:cs typeface="Calibri"/>
              </a:rPr>
              <a:t>can't</a:t>
            </a:r>
            <a:r>
              <a:rPr sz="2800" spc="5">
                <a:solidFill>
                  <a:srgbClr val="262626"/>
                </a:solidFill>
                <a:latin typeface="Calibri"/>
                <a:cs typeface="Calibri"/>
              </a:rPr>
              <a:t> </a:t>
            </a:r>
            <a:r>
              <a:rPr sz="2800">
                <a:solidFill>
                  <a:srgbClr val="262626"/>
                </a:solidFill>
                <a:latin typeface="Calibri"/>
                <a:cs typeface="Calibri"/>
              </a:rPr>
              <a:t>be</a:t>
            </a:r>
            <a:r>
              <a:rPr sz="2800" spc="-10">
                <a:solidFill>
                  <a:srgbClr val="262626"/>
                </a:solidFill>
                <a:latin typeface="Calibri"/>
                <a:cs typeface="Calibri"/>
              </a:rPr>
              <a:t> learned</a:t>
            </a:r>
            <a:r>
              <a:rPr sz="2800" spc="5">
                <a:solidFill>
                  <a:srgbClr val="262626"/>
                </a:solidFill>
                <a:latin typeface="Calibri"/>
                <a:cs typeface="Calibri"/>
              </a:rPr>
              <a:t> </a:t>
            </a:r>
            <a:r>
              <a:rPr lang="en-US" sz="2800" spc="-15">
                <a:solidFill>
                  <a:srgbClr val="262626"/>
                </a:solidFill>
                <a:latin typeface="Calibri"/>
                <a:cs typeface="Calibri"/>
              </a:rPr>
              <a:t>in one day</a:t>
            </a:r>
            <a:r>
              <a:rPr sz="2800" spc="-15">
                <a:solidFill>
                  <a:srgbClr val="262626"/>
                </a:solidFill>
                <a:latin typeface="Calibri"/>
                <a:cs typeface="Calibri"/>
              </a:rPr>
              <a:t>.</a:t>
            </a:r>
            <a:r>
              <a:rPr sz="2800" spc="5">
                <a:solidFill>
                  <a:srgbClr val="262626"/>
                </a:solidFill>
                <a:latin typeface="Calibri"/>
                <a:cs typeface="Calibri"/>
              </a:rPr>
              <a:t> </a:t>
            </a:r>
            <a:r>
              <a:rPr sz="2800" spc="-5">
                <a:solidFill>
                  <a:srgbClr val="262626"/>
                </a:solidFill>
                <a:latin typeface="Calibri"/>
                <a:cs typeface="Calibri"/>
              </a:rPr>
              <a:t>The </a:t>
            </a:r>
            <a:r>
              <a:rPr sz="2800" spc="-10">
                <a:solidFill>
                  <a:srgbClr val="262626"/>
                </a:solidFill>
                <a:latin typeface="Calibri"/>
                <a:cs typeface="Calibri"/>
              </a:rPr>
              <a:t>scope </a:t>
            </a:r>
            <a:r>
              <a:rPr sz="2800" spc="-5">
                <a:solidFill>
                  <a:srgbClr val="262626"/>
                </a:solidFill>
                <a:latin typeface="Calibri"/>
                <a:cs typeface="Calibri"/>
              </a:rPr>
              <a:t>of this </a:t>
            </a:r>
            <a:r>
              <a:rPr sz="2800" spc="-615">
                <a:solidFill>
                  <a:srgbClr val="262626"/>
                </a:solidFill>
                <a:latin typeface="Calibri"/>
                <a:cs typeface="Calibri"/>
              </a:rPr>
              <a:t> </a:t>
            </a:r>
            <a:r>
              <a:rPr sz="2800" spc="-15">
                <a:solidFill>
                  <a:srgbClr val="262626"/>
                </a:solidFill>
                <a:latin typeface="Calibri"/>
                <a:cs typeface="Calibri"/>
              </a:rPr>
              <a:t>course</a:t>
            </a:r>
            <a:r>
              <a:rPr lang="en-US" sz="2800" spc="-15">
                <a:solidFill>
                  <a:srgbClr val="262626"/>
                </a:solidFill>
                <a:latin typeface="Calibri"/>
                <a:cs typeface="Calibri"/>
              </a:rPr>
              <a:t> is to</a:t>
            </a:r>
            <a:r>
              <a:rPr sz="2800" spc="-15">
                <a:solidFill>
                  <a:srgbClr val="262626"/>
                </a:solidFill>
                <a:latin typeface="Calibri"/>
                <a:cs typeface="Calibri"/>
              </a:rPr>
              <a:t>:</a:t>
            </a:r>
            <a:endParaRPr sz="2800">
              <a:latin typeface="Calibri"/>
              <a:cs typeface="Calibri"/>
            </a:endParaRPr>
          </a:p>
          <a:p>
            <a:pPr>
              <a:lnSpc>
                <a:spcPct val="100000"/>
              </a:lnSpc>
              <a:spcBef>
                <a:spcPts val="35"/>
              </a:spcBef>
            </a:pPr>
            <a:endParaRPr sz="4100">
              <a:latin typeface="Calibri"/>
              <a:cs typeface="Calibri"/>
            </a:endParaRPr>
          </a:p>
          <a:p>
            <a:pPr marL="444500" indent="-212090">
              <a:buClr>
                <a:srgbClr val="000000"/>
              </a:buClr>
              <a:buSzPct val="46428"/>
              <a:buFont typeface="Wingdings"/>
              <a:buChar char=""/>
              <a:tabLst>
                <a:tab pos="444500" algn="l"/>
              </a:tabLst>
            </a:pPr>
            <a:r>
              <a:rPr lang="en-US" sz="2800" spc="-5">
                <a:solidFill>
                  <a:srgbClr val="4F81BD"/>
                </a:solidFill>
                <a:latin typeface="Calibri"/>
                <a:cs typeface="Calibri"/>
              </a:rPr>
              <a:t>Give you a basic</a:t>
            </a:r>
            <a:r>
              <a:rPr sz="2800" spc="5">
                <a:solidFill>
                  <a:srgbClr val="4F81BD"/>
                </a:solidFill>
                <a:latin typeface="Calibri"/>
                <a:cs typeface="Calibri"/>
              </a:rPr>
              <a:t> </a:t>
            </a:r>
            <a:r>
              <a:rPr sz="2800" spc="-15">
                <a:solidFill>
                  <a:srgbClr val="4F81BD"/>
                </a:solidFill>
                <a:latin typeface="Calibri"/>
                <a:cs typeface="Calibri"/>
              </a:rPr>
              <a:t>understanding</a:t>
            </a:r>
            <a:r>
              <a:rPr sz="2800" spc="-5">
                <a:solidFill>
                  <a:srgbClr val="4F81BD"/>
                </a:solidFill>
                <a:latin typeface="Calibri"/>
                <a:cs typeface="Calibri"/>
              </a:rPr>
              <a:t> </a:t>
            </a:r>
            <a:r>
              <a:rPr lang="en-US" sz="2800" spc="-5">
                <a:solidFill>
                  <a:srgbClr val="4F81BD"/>
                </a:solidFill>
                <a:latin typeface="Calibri"/>
                <a:cs typeface="Calibri"/>
              </a:rPr>
              <a:t>of </a:t>
            </a:r>
            <a:r>
              <a:rPr lang="en-US" sz="2800" spc="-10">
                <a:solidFill>
                  <a:srgbClr val="4F81BD"/>
                </a:solidFill>
                <a:latin typeface="Calibri"/>
                <a:cs typeface="Calibri"/>
              </a:rPr>
              <a:t>concepts</a:t>
            </a:r>
            <a:r>
              <a:rPr sz="2800" spc="5">
                <a:solidFill>
                  <a:srgbClr val="4F81BD"/>
                </a:solidFill>
                <a:latin typeface="Calibri"/>
                <a:cs typeface="Calibri"/>
              </a:rPr>
              <a:t> </a:t>
            </a:r>
            <a:r>
              <a:rPr sz="2800" spc="-5">
                <a:solidFill>
                  <a:srgbClr val="4F81BD"/>
                </a:solidFill>
                <a:latin typeface="Calibri"/>
                <a:cs typeface="Calibri"/>
              </a:rPr>
              <a:t>behind</a:t>
            </a:r>
            <a:r>
              <a:rPr sz="2800" spc="5">
                <a:solidFill>
                  <a:srgbClr val="4F81BD"/>
                </a:solidFill>
                <a:latin typeface="Calibri"/>
                <a:cs typeface="Calibri"/>
              </a:rPr>
              <a:t> </a:t>
            </a:r>
            <a:r>
              <a:rPr sz="2800">
                <a:solidFill>
                  <a:srgbClr val="4F81BD"/>
                </a:solidFill>
                <a:latin typeface="Calibri"/>
                <a:cs typeface="Calibri"/>
              </a:rPr>
              <a:t>R</a:t>
            </a:r>
            <a:endParaRPr sz="2800">
              <a:latin typeface="Calibri"/>
              <a:cs typeface="Calibri"/>
            </a:endParaRPr>
          </a:p>
          <a:p>
            <a:pPr marL="444500" indent="-212090">
              <a:spcBef>
                <a:spcPts val="1130"/>
              </a:spcBef>
              <a:buClr>
                <a:srgbClr val="000000"/>
              </a:buClr>
              <a:buSzPct val="46428"/>
              <a:buFont typeface="Wingdings"/>
              <a:buChar char=""/>
              <a:tabLst>
                <a:tab pos="444500" algn="l"/>
              </a:tabLst>
            </a:pPr>
            <a:r>
              <a:rPr lang="fr-CH" sz="2800" spc="-10" err="1">
                <a:solidFill>
                  <a:srgbClr val="262626"/>
                </a:solidFill>
                <a:latin typeface="Calibri"/>
                <a:cs typeface="Calibri"/>
              </a:rPr>
              <a:t>Allow</a:t>
            </a:r>
            <a:r>
              <a:rPr lang="fr-CH" sz="2800" spc="-10">
                <a:solidFill>
                  <a:srgbClr val="262626"/>
                </a:solidFill>
                <a:latin typeface="Calibri"/>
                <a:cs typeface="Calibri"/>
              </a:rPr>
              <a:t> </a:t>
            </a:r>
            <a:r>
              <a:rPr lang="fr-CH" sz="2800" spc="-10" err="1">
                <a:solidFill>
                  <a:srgbClr val="262626"/>
                </a:solidFill>
                <a:latin typeface="Calibri"/>
                <a:cs typeface="Calibri"/>
              </a:rPr>
              <a:t>you</a:t>
            </a:r>
            <a:r>
              <a:rPr lang="fr-CH" sz="2800" spc="-10">
                <a:solidFill>
                  <a:srgbClr val="262626"/>
                </a:solidFill>
                <a:latin typeface="Calibri"/>
                <a:cs typeface="Calibri"/>
              </a:rPr>
              <a:t> to import and </a:t>
            </a:r>
            <a:r>
              <a:rPr lang="fr-CH" sz="2800" spc="-10" err="1">
                <a:solidFill>
                  <a:srgbClr val="262626"/>
                </a:solidFill>
                <a:latin typeface="Calibri"/>
                <a:cs typeface="Calibri"/>
              </a:rPr>
              <a:t>manipulate</a:t>
            </a:r>
            <a:r>
              <a:rPr lang="fr-CH" sz="2800" spc="-10">
                <a:solidFill>
                  <a:srgbClr val="262626"/>
                </a:solidFill>
                <a:latin typeface="Calibri"/>
                <a:cs typeface="Calibri"/>
              </a:rPr>
              <a:t> data in R</a:t>
            </a:r>
          </a:p>
          <a:p>
            <a:pPr marL="444500" indent="-212090">
              <a:spcBef>
                <a:spcPts val="1130"/>
              </a:spcBef>
              <a:buClr>
                <a:srgbClr val="000000"/>
              </a:buClr>
              <a:buSzPct val="46428"/>
              <a:buFont typeface="Wingdings"/>
              <a:buChar char=""/>
              <a:tabLst>
                <a:tab pos="444500" algn="l"/>
              </a:tabLst>
            </a:pPr>
            <a:r>
              <a:rPr lang="en-GB" sz="2800">
                <a:latin typeface="Calibri"/>
                <a:cs typeface="Calibri"/>
              </a:rPr>
              <a:t>Show you how to create your first plots</a:t>
            </a:r>
          </a:p>
          <a:p>
            <a:pPr>
              <a:lnSpc>
                <a:spcPct val="100000"/>
              </a:lnSpc>
              <a:spcBef>
                <a:spcPts val="25"/>
              </a:spcBef>
            </a:pPr>
            <a:endParaRPr lang="fr-CH" sz="3200">
              <a:latin typeface="Calibri"/>
              <a:cs typeface="Calibri"/>
            </a:endParaRPr>
          </a:p>
          <a:p>
            <a:pPr>
              <a:lnSpc>
                <a:spcPct val="100000"/>
              </a:lnSpc>
              <a:spcBef>
                <a:spcPts val="25"/>
              </a:spcBef>
            </a:pPr>
            <a:r>
              <a:rPr lang="fr-CH" sz="3200">
                <a:latin typeface="Calibri"/>
                <a:cs typeface="Calibri"/>
              </a:rPr>
              <a:t>This course is only the first step in your        journey!</a:t>
            </a:r>
            <a:endParaRPr sz="3200">
              <a:latin typeface="Calibri"/>
              <a:cs typeface="Calibri"/>
            </a:endParaRPr>
          </a:p>
        </p:txBody>
      </p:sp>
      <p:sp>
        <p:nvSpPr>
          <p:cNvPr id="3" name="object 3"/>
          <p:cNvSpPr txBox="1">
            <a:spLocks noGrp="1"/>
          </p:cNvSpPr>
          <p:nvPr>
            <p:ph type="title"/>
          </p:nvPr>
        </p:nvSpPr>
        <p:spPr>
          <a:xfrm>
            <a:off x="389780" y="10668"/>
            <a:ext cx="3538220" cy="695960"/>
          </a:xfrm>
          <a:prstGeom prst="rect">
            <a:avLst/>
          </a:prstGeom>
        </p:spPr>
        <p:txBody>
          <a:bodyPr vert="horz" wrap="square" lIns="0" tIns="12700" rIns="0" bIns="0" rtlCol="0">
            <a:spAutoFit/>
          </a:bodyPr>
          <a:lstStyle/>
          <a:p>
            <a:pPr marL="12700">
              <a:lnSpc>
                <a:spcPct val="100000"/>
              </a:lnSpc>
              <a:spcBef>
                <a:spcPts val="100"/>
              </a:spcBef>
            </a:pPr>
            <a:r>
              <a:rPr sz="4400" spc="-15"/>
              <a:t>Course</a:t>
            </a:r>
            <a:r>
              <a:rPr sz="4400" spc="-85"/>
              <a:t> </a:t>
            </a:r>
            <a:r>
              <a:rPr sz="4400" spc="-20"/>
              <a:t>Content</a:t>
            </a:r>
            <a:endParaRPr sz="4400"/>
          </a:p>
        </p:txBody>
      </p:sp>
      <p:pic>
        <p:nvPicPr>
          <p:cNvPr id="4" name="object 4"/>
          <p:cNvPicPr/>
          <p:nvPr/>
        </p:nvPicPr>
        <p:blipFill>
          <a:blip r:embed="rId2" cstate="print"/>
          <a:stretch>
            <a:fillRect/>
          </a:stretch>
        </p:blipFill>
        <p:spPr>
          <a:xfrm>
            <a:off x="6677807" y="4887917"/>
            <a:ext cx="604079" cy="466919"/>
          </a:xfrm>
          <a:prstGeom prst="rect">
            <a:avLst/>
          </a:prstGeom>
        </p:spPr>
      </p:pic>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a:spLocks/>
          </p:cNvSpPr>
          <p:nvPr/>
        </p:nvSpPr>
        <p:spPr>
          <a:xfrm>
            <a:off x="1340145" y="3608323"/>
            <a:ext cx="7136471" cy="2254463"/>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a:spcBef>
                <a:spcPts val="100"/>
              </a:spcBef>
            </a:pPr>
            <a:r>
              <a:rPr lang="en-US" sz="3600">
                <a:solidFill>
                  <a:schemeClr val="tx1"/>
                </a:solidFill>
              </a:rPr>
              <a:t>Introduction to R and the </a:t>
            </a:r>
            <a:r>
              <a:rPr lang="en-US" sz="3600" err="1">
                <a:solidFill>
                  <a:schemeClr val="tx1"/>
                </a:solidFill>
              </a:rPr>
              <a:t>RStudio</a:t>
            </a:r>
            <a:r>
              <a:rPr lang="en-US" sz="3600">
                <a:solidFill>
                  <a:schemeClr val="tx1"/>
                </a:solidFill>
              </a:rPr>
              <a:t> environment</a:t>
            </a:r>
          </a:p>
          <a:p>
            <a:pPr marL="12700">
              <a:spcBef>
                <a:spcPts val="100"/>
              </a:spcBef>
            </a:pPr>
            <a:endParaRPr lang="en-US" sz="3600">
              <a:solidFill>
                <a:schemeClr val="tx1"/>
              </a:solidFill>
            </a:endParaRPr>
          </a:p>
          <a:p>
            <a:pPr marL="12700">
              <a:spcBef>
                <a:spcPts val="100"/>
              </a:spcBef>
            </a:pPr>
            <a:endParaRPr lang="en-US" sz="3600">
              <a:solidFill>
                <a:schemeClr val="tx1"/>
              </a:solidFill>
            </a:endParaRPr>
          </a:p>
        </p:txBody>
      </p:sp>
      <p:grpSp>
        <p:nvGrpSpPr>
          <p:cNvPr id="5" name="object 4"/>
          <p:cNvGrpSpPr/>
          <p:nvPr/>
        </p:nvGrpSpPr>
        <p:grpSpPr>
          <a:xfrm>
            <a:off x="441959" y="3550920"/>
            <a:ext cx="759460" cy="780415"/>
            <a:chOff x="441959" y="3550920"/>
            <a:chExt cx="759460" cy="780415"/>
          </a:xfrm>
        </p:grpSpPr>
        <p:pic>
          <p:nvPicPr>
            <p:cNvPr id="6" name="object 5"/>
            <p:cNvPicPr/>
            <p:nvPr/>
          </p:nvPicPr>
          <p:blipFill>
            <a:blip r:embed="rId2" cstate="print"/>
            <a:stretch>
              <a:fillRect/>
            </a:stretch>
          </p:blipFill>
          <p:spPr>
            <a:xfrm>
              <a:off x="441959" y="3550920"/>
              <a:ext cx="758952" cy="780287"/>
            </a:xfrm>
            <a:prstGeom prst="rect">
              <a:avLst/>
            </a:prstGeom>
          </p:spPr>
        </p:pic>
        <p:pic>
          <p:nvPicPr>
            <p:cNvPr id="7" name="object 6"/>
            <p:cNvPicPr/>
            <p:nvPr/>
          </p:nvPicPr>
          <p:blipFill>
            <a:blip r:embed="rId3" cstate="print"/>
            <a:stretch>
              <a:fillRect/>
            </a:stretch>
          </p:blipFill>
          <p:spPr>
            <a:xfrm>
              <a:off x="475487" y="3660648"/>
              <a:ext cx="691895" cy="637032"/>
            </a:xfrm>
            <a:prstGeom prst="rect">
              <a:avLst/>
            </a:prstGeom>
          </p:spPr>
        </p:pic>
        <p:sp>
          <p:nvSpPr>
            <p:cNvPr id="8" name="object 7"/>
            <p:cNvSpPr/>
            <p:nvPr/>
          </p:nvSpPr>
          <p:spPr>
            <a:xfrm>
              <a:off x="533411" y="3602557"/>
              <a:ext cx="576580" cy="600075"/>
            </a:xfrm>
            <a:custGeom>
              <a:avLst/>
              <a:gdLst/>
              <a:ahLst/>
              <a:cxnLst/>
              <a:rect l="l" t="t" r="r" b="b"/>
              <a:pathLst>
                <a:path w="576580" h="600075">
                  <a:moveTo>
                    <a:pt x="479998" y="0"/>
                  </a:moveTo>
                  <a:lnTo>
                    <a:pt x="96001" y="0"/>
                  </a:lnTo>
                  <a:lnTo>
                    <a:pt x="58633" y="7544"/>
                  </a:lnTo>
                  <a:lnTo>
                    <a:pt x="28118" y="28118"/>
                  </a:lnTo>
                  <a:lnTo>
                    <a:pt x="7544" y="58633"/>
                  </a:lnTo>
                  <a:lnTo>
                    <a:pt x="0" y="96001"/>
                  </a:lnTo>
                  <a:lnTo>
                    <a:pt x="0" y="503956"/>
                  </a:lnTo>
                  <a:lnTo>
                    <a:pt x="7544" y="541324"/>
                  </a:lnTo>
                  <a:lnTo>
                    <a:pt x="28118" y="571839"/>
                  </a:lnTo>
                  <a:lnTo>
                    <a:pt x="58633" y="592413"/>
                  </a:lnTo>
                  <a:lnTo>
                    <a:pt x="96001" y="599958"/>
                  </a:lnTo>
                  <a:lnTo>
                    <a:pt x="479998" y="599958"/>
                  </a:lnTo>
                  <a:lnTo>
                    <a:pt x="517366" y="592413"/>
                  </a:lnTo>
                  <a:lnTo>
                    <a:pt x="547881" y="571839"/>
                  </a:lnTo>
                  <a:lnTo>
                    <a:pt x="568455" y="541324"/>
                  </a:lnTo>
                  <a:lnTo>
                    <a:pt x="575999" y="503956"/>
                  </a:lnTo>
                  <a:lnTo>
                    <a:pt x="575999" y="96001"/>
                  </a:lnTo>
                  <a:lnTo>
                    <a:pt x="568455" y="58633"/>
                  </a:lnTo>
                  <a:lnTo>
                    <a:pt x="547881" y="28118"/>
                  </a:lnTo>
                  <a:lnTo>
                    <a:pt x="517366" y="7544"/>
                  </a:lnTo>
                  <a:lnTo>
                    <a:pt x="479998" y="0"/>
                  </a:lnTo>
                  <a:close/>
                </a:path>
              </a:pathLst>
            </a:custGeom>
            <a:solidFill>
              <a:srgbClr val="575757"/>
            </a:solidFill>
          </p:spPr>
          <p:txBody>
            <a:bodyPr wrap="square" lIns="0" tIns="0" rIns="0" bIns="0" rtlCol="0"/>
            <a:lstStyle/>
            <a:p>
              <a:endParaRPr/>
            </a:p>
          </p:txBody>
        </p:sp>
        <p:sp>
          <p:nvSpPr>
            <p:cNvPr id="9" name="object 8"/>
            <p:cNvSpPr/>
            <p:nvPr/>
          </p:nvSpPr>
          <p:spPr>
            <a:xfrm>
              <a:off x="533411" y="3602557"/>
              <a:ext cx="576580" cy="600075"/>
            </a:xfrm>
            <a:custGeom>
              <a:avLst/>
              <a:gdLst/>
              <a:ahLst/>
              <a:cxnLst/>
              <a:rect l="l" t="t" r="r" b="b"/>
              <a:pathLst>
                <a:path w="576580" h="600075">
                  <a:moveTo>
                    <a:pt x="0" y="96001"/>
                  </a:moveTo>
                  <a:lnTo>
                    <a:pt x="7544" y="58633"/>
                  </a:lnTo>
                  <a:lnTo>
                    <a:pt x="28118" y="28118"/>
                  </a:lnTo>
                  <a:lnTo>
                    <a:pt x="58633" y="7544"/>
                  </a:lnTo>
                  <a:lnTo>
                    <a:pt x="96001" y="0"/>
                  </a:lnTo>
                  <a:lnTo>
                    <a:pt x="479998" y="0"/>
                  </a:lnTo>
                  <a:lnTo>
                    <a:pt x="517366" y="7544"/>
                  </a:lnTo>
                  <a:lnTo>
                    <a:pt x="547881" y="28118"/>
                  </a:lnTo>
                  <a:lnTo>
                    <a:pt x="568455" y="58633"/>
                  </a:lnTo>
                  <a:lnTo>
                    <a:pt x="576000" y="96001"/>
                  </a:lnTo>
                  <a:lnTo>
                    <a:pt x="576000" y="503956"/>
                  </a:lnTo>
                  <a:lnTo>
                    <a:pt x="568455" y="541324"/>
                  </a:lnTo>
                  <a:lnTo>
                    <a:pt x="547881" y="571839"/>
                  </a:lnTo>
                  <a:lnTo>
                    <a:pt x="517366" y="592413"/>
                  </a:lnTo>
                  <a:lnTo>
                    <a:pt x="479998" y="599958"/>
                  </a:lnTo>
                  <a:lnTo>
                    <a:pt x="96001" y="599958"/>
                  </a:lnTo>
                  <a:lnTo>
                    <a:pt x="58633" y="592413"/>
                  </a:lnTo>
                  <a:lnTo>
                    <a:pt x="28118" y="571839"/>
                  </a:lnTo>
                  <a:lnTo>
                    <a:pt x="7544" y="541324"/>
                  </a:lnTo>
                  <a:lnTo>
                    <a:pt x="0" y="503956"/>
                  </a:lnTo>
                  <a:lnTo>
                    <a:pt x="0" y="96001"/>
                  </a:lnTo>
                  <a:close/>
                </a:path>
              </a:pathLst>
            </a:custGeom>
            <a:ln w="76200">
              <a:solidFill>
                <a:srgbClr val="FFFFFF"/>
              </a:solidFill>
            </a:ln>
          </p:spPr>
          <p:txBody>
            <a:bodyPr wrap="square" lIns="0" tIns="0" rIns="0" bIns="0" rtlCol="0"/>
            <a:lstStyle/>
            <a:p>
              <a:endParaRPr/>
            </a:p>
          </p:txBody>
        </p:sp>
      </p:grpSp>
      <p:sp>
        <p:nvSpPr>
          <p:cNvPr id="10" name="object 16"/>
          <p:cNvSpPr txBox="1"/>
          <p:nvPr/>
        </p:nvSpPr>
        <p:spPr>
          <a:xfrm>
            <a:off x="667384" y="3733800"/>
            <a:ext cx="308610" cy="33020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FFFF"/>
                </a:solidFill>
                <a:latin typeface="Arial"/>
                <a:cs typeface="Arial"/>
              </a:rPr>
              <a:t>0</a:t>
            </a:r>
            <a:r>
              <a:rPr lang="fr-CH" sz="2000" b="1">
                <a:solidFill>
                  <a:srgbClr val="FFFFFF"/>
                </a:solidFill>
                <a:latin typeface="Arial"/>
                <a:cs typeface="Arial"/>
              </a:rPr>
              <a:t>1</a:t>
            </a:r>
            <a:endParaRPr sz="2000">
              <a:latin typeface="Arial"/>
              <a:cs typeface="Arial"/>
            </a:endParaRPr>
          </a:p>
        </p:txBody>
      </p:sp>
    </p:spTree>
    <p:extLst>
      <p:ext uri="{BB962C8B-B14F-4D97-AF65-F5344CB8AC3E}">
        <p14:creationId xmlns:p14="http://schemas.microsoft.com/office/powerpoint/2010/main" val="11174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805" y="959611"/>
            <a:ext cx="8071484" cy="3629978"/>
          </a:xfrm>
          <a:prstGeom prst="rect">
            <a:avLst/>
          </a:prstGeom>
        </p:spPr>
        <p:txBody>
          <a:bodyPr vert="horz" wrap="square" lIns="0" tIns="9525" rIns="0" bIns="0" rtlCol="0">
            <a:spAutoFit/>
          </a:bodyPr>
          <a:lstStyle/>
          <a:p>
            <a:pPr marL="278765" marR="5080" indent="-266700">
              <a:lnSpc>
                <a:spcPct val="100800"/>
              </a:lnSpc>
              <a:spcBef>
                <a:spcPts val="75"/>
              </a:spcBef>
              <a:buFont typeface="Arial"/>
              <a:buChar char="•"/>
              <a:tabLst>
                <a:tab pos="278765" algn="l"/>
                <a:tab pos="279400" algn="l"/>
              </a:tabLst>
            </a:pPr>
            <a:r>
              <a:rPr sz="2400">
                <a:solidFill>
                  <a:srgbClr val="262626"/>
                </a:solidFill>
                <a:latin typeface="Calibri"/>
                <a:cs typeface="Calibri"/>
              </a:rPr>
              <a:t>R is a </a:t>
            </a:r>
            <a:r>
              <a:rPr sz="2400" spc="-15">
                <a:solidFill>
                  <a:srgbClr val="4E81BD"/>
                </a:solidFill>
                <a:latin typeface="Calibri"/>
                <a:cs typeface="Calibri"/>
              </a:rPr>
              <a:t>programming </a:t>
            </a:r>
            <a:r>
              <a:rPr sz="2400" spc="-10">
                <a:solidFill>
                  <a:srgbClr val="4E81BD"/>
                </a:solidFill>
                <a:latin typeface="Calibri"/>
                <a:cs typeface="Calibri"/>
              </a:rPr>
              <a:t>language </a:t>
            </a:r>
            <a:r>
              <a:rPr sz="2400">
                <a:solidFill>
                  <a:srgbClr val="262626"/>
                </a:solidFill>
                <a:latin typeface="Calibri"/>
                <a:cs typeface="Calibri"/>
              </a:rPr>
              <a:t>and an </a:t>
            </a:r>
            <a:r>
              <a:rPr sz="2400" spc="-10">
                <a:solidFill>
                  <a:srgbClr val="4E81BD"/>
                </a:solidFill>
                <a:latin typeface="Calibri"/>
                <a:cs typeface="Calibri"/>
              </a:rPr>
              <a:t>environment </a:t>
            </a:r>
            <a:r>
              <a:rPr sz="2400" spc="-20">
                <a:solidFill>
                  <a:srgbClr val="262626"/>
                </a:solidFill>
                <a:latin typeface="Calibri"/>
                <a:cs typeface="Calibri"/>
              </a:rPr>
              <a:t>for </a:t>
            </a:r>
            <a:r>
              <a:rPr sz="2400" spc="-15">
                <a:solidFill>
                  <a:srgbClr val="262626"/>
                </a:solidFill>
                <a:latin typeface="Calibri"/>
                <a:cs typeface="Calibri"/>
              </a:rPr>
              <a:t>statistical </a:t>
            </a:r>
            <a:r>
              <a:rPr sz="2400" spc="-530">
                <a:solidFill>
                  <a:srgbClr val="262626"/>
                </a:solidFill>
                <a:latin typeface="Calibri"/>
                <a:cs typeface="Calibri"/>
              </a:rPr>
              <a:t> </a:t>
            </a:r>
            <a:r>
              <a:rPr sz="2400" spc="-10">
                <a:solidFill>
                  <a:srgbClr val="262626"/>
                </a:solidFill>
                <a:latin typeface="Calibri"/>
                <a:cs typeface="Calibri"/>
              </a:rPr>
              <a:t>computation </a:t>
            </a:r>
            <a:r>
              <a:rPr sz="2400">
                <a:solidFill>
                  <a:srgbClr val="262626"/>
                </a:solidFill>
                <a:latin typeface="Calibri"/>
                <a:cs typeface="Calibri"/>
              </a:rPr>
              <a:t>and</a:t>
            </a:r>
            <a:r>
              <a:rPr sz="2400" spc="-5">
                <a:solidFill>
                  <a:srgbClr val="262626"/>
                </a:solidFill>
                <a:latin typeface="Calibri"/>
                <a:cs typeface="Calibri"/>
              </a:rPr>
              <a:t> </a:t>
            </a:r>
            <a:r>
              <a:rPr sz="2400" spc="-10">
                <a:solidFill>
                  <a:srgbClr val="262626"/>
                </a:solidFill>
                <a:latin typeface="Calibri"/>
                <a:cs typeface="Calibri"/>
              </a:rPr>
              <a:t>graphics.</a:t>
            </a:r>
            <a:endParaRPr lang="x-none" sz="2400">
              <a:latin typeface="Calibri"/>
              <a:cs typeface="Calibri"/>
            </a:endParaRPr>
          </a:p>
          <a:p>
            <a:pPr>
              <a:lnSpc>
                <a:spcPct val="100000"/>
              </a:lnSpc>
              <a:spcBef>
                <a:spcPts val="55"/>
              </a:spcBef>
              <a:buClr>
                <a:srgbClr val="262626"/>
              </a:buClr>
              <a:buFont typeface="Arial"/>
              <a:buChar char="•"/>
            </a:pPr>
            <a:endParaRPr sz="3250">
              <a:latin typeface="Calibri"/>
              <a:cs typeface="Calibri"/>
            </a:endParaRPr>
          </a:p>
          <a:p>
            <a:pPr marL="462280" lvl="1" indent="-183515">
              <a:lnSpc>
                <a:spcPct val="100000"/>
              </a:lnSpc>
              <a:buFont typeface="Arial"/>
              <a:buChar char="•"/>
              <a:tabLst>
                <a:tab pos="462280" algn="l"/>
              </a:tabLst>
            </a:pPr>
            <a:r>
              <a:rPr sz="2000">
                <a:solidFill>
                  <a:srgbClr val="262626"/>
                </a:solidFill>
                <a:latin typeface="Calibri"/>
                <a:cs typeface="Calibri"/>
              </a:rPr>
              <a:t>A</a:t>
            </a:r>
            <a:r>
              <a:rPr sz="2000" spc="-5">
                <a:solidFill>
                  <a:srgbClr val="262626"/>
                </a:solidFill>
                <a:latin typeface="Calibri"/>
                <a:cs typeface="Calibri"/>
              </a:rPr>
              <a:t> </a:t>
            </a:r>
            <a:r>
              <a:rPr sz="2000">
                <a:solidFill>
                  <a:srgbClr val="262626"/>
                </a:solidFill>
                <a:latin typeface="Calibri"/>
                <a:cs typeface="Calibri"/>
              </a:rPr>
              <a:t>simple </a:t>
            </a:r>
            <a:r>
              <a:rPr sz="2000" spc="-10">
                <a:solidFill>
                  <a:srgbClr val="4F81BD"/>
                </a:solidFill>
                <a:latin typeface="Calibri"/>
                <a:cs typeface="Calibri"/>
              </a:rPr>
              <a:t>development</a:t>
            </a:r>
            <a:r>
              <a:rPr sz="2000" spc="-5">
                <a:solidFill>
                  <a:srgbClr val="4F81BD"/>
                </a:solidFill>
                <a:latin typeface="Calibri"/>
                <a:cs typeface="Calibri"/>
              </a:rPr>
              <a:t> </a:t>
            </a:r>
            <a:r>
              <a:rPr sz="2000" spc="-10">
                <a:solidFill>
                  <a:srgbClr val="4F81BD"/>
                </a:solidFill>
                <a:latin typeface="Calibri"/>
                <a:cs typeface="Calibri"/>
              </a:rPr>
              <a:t>environment</a:t>
            </a:r>
            <a:r>
              <a:rPr sz="2000" spc="5">
                <a:solidFill>
                  <a:srgbClr val="4F81BD"/>
                </a:solidFill>
                <a:latin typeface="Calibri"/>
                <a:cs typeface="Calibri"/>
              </a:rPr>
              <a:t> </a:t>
            </a:r>
            <a:r>
              <a:rPr sz="2000">
                <a:solidFill>
                  <a:srgbClr val="262626"/>
                </a:solidFill>
                <a:latin typeface="Calibri"/>
                <a:cs typeface="Calibri"/>
              </a:rPr>
              <a:t>with</a:t>
            </a:r>
            <a:r>
              <a:rPr sz="2000" spc="-5">
                <a:solidFill>
                  <a:srgbClr val="262626"/>
                </a:solidFill>
                <a:latin typeface="Calibri"/>
                <a:cs typeface="Calibri"/>
              </a:rPr>
              <a:t> </a:t>
            </a:r>
            <a:r>
              <a:rPr sz="2000">
                <a:solidFill>
                  <a:srgbClr val="262626"/>
                </a:solidFill>
                <a:latin typeface="Calibri"/>
                <a:cs typeface="Calibri"/>
              </a:rPr>
              <a:t>a</a:t>
            </a:r>
            <a:r>
              <a:rPr sz="2000" spc="-5">
                <a:solidFill>
                  <a:srgbClr val="262626"/>
                </a:solidFill>
                <a:latin typeface="Calibri"/>
                <a:cs typeface="Calibri"/>
              </a:rPr>
              <a:t> </a:t>
            </a:r>
            <a:r>
              <a:rPr sz="2000" spc="-5">
                <a:solidFill>
                  <a:srgbClr val="4F81BD"/>
                </a:solidFill>
                <a:latin typeface="Calibri"/>
                <a:cs typeface="Calibri"/>
              </a:rPr>
              <a:t>console</a:t>
            </a:r>
            <a:r>
              <a:rPr sz="2000">
                <a:solidFill>
                  <a:srgbClr val="4F81BD"/>
                </a:solidFill>
                <a:latin typeface="Calibri"/>
                <a:cs typeface="Calibri"/>
              </a:rPr>
              <a:t> </a:t>
            </a:r>
            <a:r>
              <a:rPr sz="2000" spc="-5">
                <a:solidFill>
                  <a:srgbClr val="262626"/>
                </a:solidFill>
                <a:latin typeface="Calibri"/>
                <a:cs typeface="Calibri"/>
              </a:rPr>
              <a:t>and </a:t>
            </a:r>
            <a:r>
              <a:rPr sz="2000">
                <a:solidFill>
                  <a:srgbClr val="262626"/>
                </a:solidFill>
                <a:latin typeface="Calibri"/>
                <a:cs typeface="Calibri"/>
              </a:rPr>
              <a:t>a</a:t>
            </a:r>
            <a:r>
              <a:rPr sz="2000" spc="-5">
                <a:solidFill>
                  <a:srgbClr val="262626"/>
                </a:solidFill>
                <a:latin typeface="Calibri"/>
                <a:cs typeface="Calibri"/>
              </a:rPr>
              <a:t> </a:t>
            </a:r>
            <a:r>
              <a:rPr sz="2000" spc="-15">
                <a:solidFill>
                  <a:srgbClr val="4F81BD"/>
                </a:solidFill>
                <a:latin typeface="Calibri"/>
                <a:cs typeface="Calibri"/>
              </a:rPr>
              <a:t>text</a:t>
            </a:r>
            <a:r>
              <a:rPr sz="2000">
                <a:solidFill>
                  <a:srgbClr val="4F81BD"/>
                </a:solidFill>
                <a:latin typeface="Calibri"/>
                <a:cs typeface="Calibri"/>
              </a:rPr>
              <a:t> </a:t>
            </a:r>
            <a:r>
              <a:rPr sz="2000" spc="-5">
                <a:solidFill>
                  <a:srgbClr val="4F81BD"/>
                </a:solidFill>
                <a:latin typeface="Calibri"/>
                <a:cs typeface="Calibri"/>
              </a:rPr>
              <a:t>editor</a:t>
            </a:r>
            <a:endParaRPr sz="2000">
              <a:latin typeface="Calibri"/>
              <a:cs typeface="Calibri"/>
            </a:endParaRPr>
          </a:p>
          <a:p>
            <a:pPr lvl="1">
              <a:lnSpc>
                <a:spcPct val="100000"/>
              </a:lnSpc>
              <a:spcBef>
                <a:spcPts val="50"/>
              </a:spcBef>
              <a:buClr>
                <a:srgbClr val="262626"/>
              </a:buClr>
              <a:buFont typeface="Arial"/>
              <a:buChar char="•"/>
            </a:pPr>
            <a:endParaRPr sz="1750">
              <a:latin typeface="Calibri"/>
              <a:cs typeface="Calibri"/>
            </a:endParaRPr>
          </a:p>
          <a:p>
            <a:pPr marL="462280" lvl="1" indent="-183515">
              <a:lnSpc>
                <a:spcPct val="100000"/>
              </a:lnSpc>
              <a:buFont typeface="Arial"/>
              <a:buChar char="•"/>
              <a:tabLst>
                <a:tab pos="462280" algn="l"/>
              </a:tabLst>
            </a:pPr>
            <a:r>
              <a:rPr sz="2000" spc="-5">
                <a:solidFill>
                  <a:srgbClr val="262626"/>
                </a:solidFill>
                <a:latin typeface="Calibri"/>
                <a:cs typeface="Calibri"/>
              </a:rPr>
              <a:t>Facilities </a:t>
            </a:r>
            <a:r>
              <a:rPr sz="2000" spc="-20">
                <a:solidFill>
                  <a:srgbClr val="262626"/>
                </a:solidFill>
                <a:latin typeface="Calibri"/>
                <a:cs typeface="Calibri"/>
              </a:rPr>
              <a:t>for</a:t>
            </a:r>
            <a:r>
              <a:rPr sz="2000" spc="5">
                <a:solidFill>
                  <a:srgbClr val="262626"/>
                </a:solidFill>
                <a:latin typeface="Calibri"/>
                <a:cs typeface="Calibri"/>
              </a:rPr>
              <a:t> </a:t>
            </a:r>
            <a:r>
              <a:rPr sz="2000" spc="-10">
                <a:solidFill>
                  <a:srgbClr val="4F81BD"/>
                </a:solidFill>
                <a:latin typeface="Calibri"/>
                <a:cs typeface="Calibri"/>
              </a:rPr>
              <a:t>data</a:t>
            </a:r>
            <a:r>
              <a:rPr sz="2000" spc="-5">
                <a:solidFill>
                  <a:srgbClr val="4F81BD"/>
                </a:solidFill>
                <a:latin typeface="Calibri"/>
                <a:cs typeface="Calibri"/>
              </a:rPr>
              <a:t> import</a:t>
            </a:r>
            <a:r>
              <a:rPr sz="2000" spc="-5">
                <a:solidFill>
                  <a:srgbClr val="262626"/>
                </a:solidFill>
                <a:latin typeface="Calibri"/>
                <a:cs typeface="Calibri"/>
              </a:rPr>
              <a:t>, </a:t>
            </a:r>
            <a:r>
              <a:rPr sz="2000" spc="-5">
                <a:solidFill>
                  <a:srgbClr val="4F81BD"/>
                </a:solidFill>
                <a:latin typeface="Calibri"/>
                <a:cs typeface="Calibri"/>
              </a:rPr>
              <a:t>manipulation </a:t>
            </a:r>
            <a:r>
              <a:rPr sz="2000" spc="-5">
                <a:solidFill>
                  <a:srgbClr val="262626"/>
                </a:solidFill>
                <a:latin typeface="Calibri"/>
                <a:cs typeface="Calibri"/>
              </a:rPr>
              <a:t>and</a:t>
            </a:r>
            <a:r>
              <a:rPr sz="2000" spc="-10">
                <a:solidFill>
                  <a:srgbClr val="262626"/>
                </a:solidFill>
                <a:latin typeface="Calibri"/>
                <a:cs typeface="Calibri"/>
              </a:rPr>
              <a:t> </a:t>
            </a:r>
            <a:r>
              <a:rPr sz="2000" spc="-15">
                <a:solidFill>
                  <a:srgbClr val="4F81BD"/>
                </a:solidFill>
                <a:latin typeface="Calibri"/>
                <a:cs typeface="Calibri"/>
              </a:rPr>
              <a:t>storage</a:t>
            </a:r>
            <a:endParaRPr sz="2000">
              <a:latin typeface="Calibri"/>
              <a:cs typeface="Calibri"/>
            </a:endParaRPr>
          </a:p>
          <a:p>
            <a:pPr marL="462280" lvl="1" indent="-183515">
              <a:lnSpc>
                <a:spcPct val="100000"/>
              </a:lnSpc>
              <a:spcBef>
                <a:spcPts val="505"/>
              </a:spcBef>
              <a:buFont typeface="Arial"/>
              <a:buChar char="•"/>
              <a:tabLst>
                <a:tab pos="462280" algn="l"/>
              </a:tabLst>
            </a:pPr>
            <a:r>
              <a:rPr sz="2000" spc="-5">
                <a:solidFill>
                  <a:srgbClr val="262626"/>
                </a:solidFill>
                <a:latin typeface="Calibri"/>
                <a:cs typeface="Calibri"/>
              </a:rPr>
              <a:t>Functions</a:t>
            </a:r>
            <a:r>
              <a:rPr sz="2000">
                <a:solidFill>
                  <a:srgbClr val="262626"/>
                </a:solidFill>
                <a:latin typeface="Calibri"/>
                <a:cs typeface="Calibri"/>
              </a:rPr>
              <a:t> </a:t>
            </a:r>
            <a:r>
              <a:rPr sz="2000" spc="-15">
                <a:solidFill>
                  <a:srgbClr val="262626"/>
                </a:solidFill>
                <a:latin typeface="Calibri"/>
                <a:cs typeface="Calibri"/>
              </a:rPr>
              <a:t>for</a:t>
            </a:r>
            <a:r>
              <a:rPr sz="2000" spc="5">
                <a:solidFill>
                  <a:srgbClr val="262626"/>
                </a:solidFill>
                <a:latin typeface="Calibri"/>
                <a:cs typeface="Calibri"/>
              </a:rPr>
              <a:t> </a:t>
            </a:r>
            <a:r>
              <a:rPr sz="2000" spc="-5">
                <a:solidFill>
                  <a:srgbClr val="4F81BD"/>
                </a:solidFill>
                <a:latin typeface="Calibri"/>
                <a:cs typeface="Calibri"/>
              </a:rPr>
              <a:t>calculations</a:t>
            </a:r>
            <a:r>
              <a:rPr sz="2000" spc="5">
                <a:solidFill>
                  <a:srgbClr val="4F81BD"/>
                </a:solidFill>
                <a:latin typeface="Calibri"/>
                <a:cs typeface="Calibri"/>
              </a:rPr>
              <a:t> </a:t>
            </a:r>
            <a:r>
              <a:rPr sz="2000" spc="-5">
                <a:solidFill>
                  <a:srgbClr val="4F81BD"/>
                </a:solidFill>
                <a:latin typeface="Calibri"/>
                <a:cs typeface="Calibri"/>
              </a:rPr>
              <a:t>on </a:t>
            </a:r>
            <a:r>
              <a:rPr sz="2000" spc="-15">
                <a:solidFill>
                  <a:srgbClr val="4F81BD"/>
                </a:solidFill>
                <a:latin typeface="Calibri"/>
                <a:cs typeface="Calibri"/>
              </a:rPr>
              <a:t>vectors</a:t>
            </a:r>
            <a:r>
              <a:rPr sz="2000" spc="5">
                <a:solidFill>
                  <a:srgbClr val="4F81BD"/>
                </a:solidFill>
                <a:latin typeface="Calibri"/>
                <a:cs typeface="Calibri"/>
              </a:rPr>
              <a:t> </a:t>
            </a:r>
            <a:r>
              <a:rPr sz="2000" spc="-5">
                <a:solidFill>
                  <a:srgbClr val="4F81BD"/>
                </a:solidFill>
                <a:latin typeface="Calibri"/>
                <a:cs typeface="Calibri"/>
              </a:rPr>
              <a:t>and</a:t>
            </a:r>
            <a:r>
              <a:rPr sz="2000">
                <a:solidFill>
                  <a:srgbClr val="4F81BD"/>
                </a:solidFill>
                <a:latin typeface="Calibri"/>
                <a:cs typeface="Calibri"/>
              </a:rPr>
              <a:t> </a:t>
            </a:r>
            <a:r>
              <a:rPr sz="2000" spc="-5">
                <a:solidFill>
                  <a:srgbClr val="4F81BD"/>
                </a:solidFill>
                <a:latin typeface="Calibri"/>
                <a:cs typeface="Calibri"/>
              </a:rPr>
              <a:t>matrices</a:t>
            </a:r>
            <a:endParaRPr sz="2000">
              <a:latin typeface="Calibri"/>
              <a:cs typeface="Calibri"/>
            </a:endParaRPr>
          </a:p>
          <a:p>
            <a:pPr marL="462280" lvl="1" indent="-183515">
              <a:lnSpc>
                <a:spcPct val="100000"/>
              </a:lnSpc>
              <a:spcBef>
                <a:spcPts val="405"/>
              </a:spcBef>
              <a:buFont typeface="Arial"/>
              <a:buChar char="•"/>
              <a:tabLst>
                <a:tab pos="462280" algn="l"/>
              </a:tabLst>
            </a:pPr>
            <a:r>
              <a:rPr sz="2000" spc="-15">
                <a:solidFill>
                  <a:srgbClr val="262626"/>
                </a:solidFill>
                <a:latin typeface="Calibri"/>
                <a:cs typeface="Calibri"/>
              </a:rPr>
              <a:t>Large</a:t>
            </a:r>
            <a:r>
              <a:rPr sz="2000" spc="-5">
                <a:solidFill>
                  <a:srgbClr val="262626"/>
                </a:solidFill>
                <a:latin typeface="Calibri"/>
                <a:cs typeface="Calibri"/>
              </a:rPr>
              <a:t> collections of </a:t>
            </a:r>
            <a:r>
              <a:rPr sz="2000" spc="-10">
                <a:solidFill>
                  <a:srgbClr val="4F81BD"/>
                </a:solidFill>
                <a:latin typeface="Calibri"/>
                <a:cs typeface="Calibri"/>
              </a:rPr>
              <a:t>data</a:t>
            </a:r>
            <a:r>
              <a:rPr sz="2000" spc="-5">
                <a:solidFill>
                  <a:srgbClr val="4F81BD"/>
                </a:solidFill>
                <a:latin typeface="Calibri"/>
                <a:cs typeface="Calibri"/>
              </a:rPr>
              <a:t> analysis tools</a:t>
            </a:r>
            <a:endParaRPr sz="2000">
              <a:latin typeface="Calibri"/>
              <a:cs typeface="Calibri"/>
            </a:endParaRPr>
          </a:p>
          <a:p>
            <a:pPr marL="462280" lvl="1" indent="-183515">
              <a:lnSpc>
                <a:spcPct val="100000"/>
              </a:lnSpc>
              <a:spcBef>
                <a:spcPts val="505"/>
              </a:spcBef>
              <a:buClr>
                <a:srgbClr val="262626"/>
              </a:buClr>
              <a:buFont typeface="Arial"/>
              <a:buChar char="•"/>
              <a:tabLst>
                <a:tab pos="462280" algn="l"/>
              </a:tabLst>
            </a:pPr>
            <a:r>
              <a:rPr sz="2000" spc="-10">
                <a:solidFill>
                  <a:srgbClr val="4F81BD"/>
                </a:solidFill>
                <a:latin typeface="Calibri"/>
                <a:cs typeface="Calibri"/>
              </a:rPr>
              <a:t>Graphical</a:t>
            </a:r>
            <a:r>
              <a:rPr sz="2000" spc="-35">
                <a:solidFill>
                  <a:srgbClr val="4F81BD"/>
                </a:solidFill>
                <a:latin typeface="Calibri"/>
                <a:cs typeface="Calibri"/>
              </a:rPr>
              <a:t> </a:t>
            </a:r>
            <a:r>
              <a:rPr sz="2000" spc="-5">
                <a:solidFill>
                  <a:srgbClr val="4F81BD"/>
                </a:solidFill>
                <a:latin typeface="Calibri"/>
                <a:cs typeface="Calibri"/>
              </a:rPr>
              <a:t>tools</a:t>
            </a:r>
            <a:endParaRPr lang="fr-CH" sz="2000" spc="-5">
              <a:solidFill>
                <a:srgbClr val="4F81BD"/>
              </a:solidFill>
              <a:latin typeface="Calibri"/>
              <a:cs typeface="Calibri"/>
            </a:endParaRPr>
          </a:p>
          <a:p>
            <a:pPr marL="278765" lvl="1">
              <a:lnSpc>
                <a:spcPct val="100000"/>
              </a:lnSpc>
              <a:spcBef>
                <a:spcPts val="505"/>
              </a:spcBef>
              <a:buClr>
                <a:srgbClr val="262626"/>
              </a:buClr>
              <a:tabLst>
                <a:tab pos="462280" algn="l"/>
              </a:tabLst>
            </a:pPr>
            <a:endParaRPr sz="20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r>
              <a:t>14</a:t>
            </a:r>
          </a:p>
        </p:txBody>
      </p:sp>
      <p:sp>
        <p:nvSpPr>
          <p:cNvPr id="7" name="object 4">
            <a:extLst>
              <a:ext uri="{FF2B5EF4-FFF2-40B4-BE49-F238E27FC236}">
                <a16:creationId xmlns:a16="http://schemas.microsoft.com/office/drawing/2014/main" id="{B22D8086-866E-3844-973A-1B7C08B37DF0}"/>
              </a:ext>
            </a:extLst>
          </p:cNvPr>
          <p:cNvSpPr txBox="1">
            <a:spLocks/>
          </p:cNvSpPr>
          <p:nvPr/>
        </p:nvSpPr>
        <p:spPr>
          <a:xfrm>
            <a:off x="389800" y="271779"/>
            <a:ext cx="2863850" cy="505267"/>
          </a:xfrm>
          <a:prstGeom prst="rect">
            <a:avLst/>
          </a:prstGeom>
        </p:spPr>
        <p:txBody>
          <a:bodyPr vert="horz" wrap="square" lIns="0" tIns="12700" rIns="0" bIns="0" rtlCol="0">
            <a:spAutoFit/>
          </a:bodyPr>
          <a:lstStyle>
            <a:lvl1pPr>
              <a:defRPr sz="4000" b="0" i="0">
                <a:solidFill>
                  <a:schemeClr val="accent1"/>
                </a:solidFill>
                <a:latin typeface="Calibri"/>
                <a:ea typeface="+mj-ea"/>
                <a:cs typeface="Calibri"/>
              </a:defRPr>
            </a:lvl1pPr>
          </a:lstStyle>
          <a:p>
            <a:pPr marL="12700" defTabSz="914400">
              <a:spcBef>
                <a:spcPts val="100"/>
              </a:spcBef>
            </a:pPr>
            <a:r>
              <a:rPr lang="en-GB" sz="3200"/>
              <a:t>What is R ?</a:t>
            </a:r>
          </a:p>
        </p:txBody>
      </p:sp>
      <p:sp>
        <p:nvSpPr>
          <p:cNvPr id="3" name="TextBox 2"/>
          <p:cNvSpPr txBox="1"/>
          <p:nvPr/>
        </p:nvSpPr>
        <p:spPr>
          <a:xfrm>
            <a:off x="609600" y="5181600"/>
            <a:ext cx="2749471" cy="923330"/>
          </a:xfrm>
          <a:prstGeom prst="rect">
            <a:avLst/>
          </a:prstGeom>
          <a:noFill/>
        </p:spPr>
        <p:txBody>
          <a:bodyPr wrap="none" rtlCol="0">
            <a:spAutoFit/>
          </a:bodyPr>
          <a:lstStyle/>
          <a:p>
            <a:r>
              <a:rPr lang="en-GB">
                <a:hlinkClick r:id="rId3"/>
              </a:rPr>
              <a:t>https://www.r-project.org/</a:t>
            </a:r>
            <a:endParaRPr lang="en-GB"/>
          </a:p>
          <a:p>
            <a:r>
              <a:rPr lang="x-none"/>
              <a:t> </a:t>
            </a:r>
            <a:endParaRPr lang="fr-CH"/>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41</Slides>
  <Notes>9</Notes>
  <HiddenSlides>1</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The Translational Data Science Facility</vt:lpstr>
      <vt:lpstr>Tell us about yourself !</vt:lpstr>
      <vt:lpstr>Course material</vt:lpstr>
      <vt:lpstr>Outline &amp; Schedule</vt:lpstr>
      <vt:lpstr>Outline &amp; Schedule</vt:lpstr>
      <vt:lpstr>Course Content</vt:lpstr>
      <vt:lpstr>PowerPoint Presentation</vt:lpstr>
      <vt:lpstr>PowerPoint Presentation</vt:lpstr>
      <vt:lpstr>Taking Advantage of R For Your Work</vt:lpstr>
      <vt:lpstr>R's user community</vt:lpstr>
      <vt:lpstr>RGui (R Graphical user interface)</vt:lpstr>
      <vt:lpstr>R Combined with RStudio</vt:lpstr>
      <vt:lpstr>RStudio interface</vt:lpstr>
      <vt:lpstr>Console: The Command Line</vt:lpstr>
      <vt:lpstr>Try it out...</vt:lpstr>
      <vt:lpstr>PowerPoint Presentation</vt:lpstr>
      <vt:lpstr>Editor: Write code to a script file</vt:lpstr>
      <vt:lpstr>Create a new script and type code</vt:lpstr>
      <vt:lpstr>Send Code From a Script to the Console</vt:lpstr>
      <vt:lpstr>Save, close and open scripts</vt:lpstr>
      <vt:lpstr>Let's work with the provided script!</vt:lpstr>
      <vt:lpstr>PowerPoint Presentation</vt:lpstr>
      <vt:lpstr>Common object classes</vt:lpstr>
      <vt:lpstr>Example of a well-formated dataset</vt:lpstr>
      <vt:lpstr>PowerPoint Presentation</vt:lpstr>
      <vt:lpstr>R graphics</vt:lpstr>
      <vt:lpstr>R base plotting system</vt:lpstr>
      <vt:lpstr>R colors (col)</vt:lpstr>
      <vt:lpstr>R plotting characters (pch)</vt:lpstr>
      <vt:lpstr>R line types (lty)</vt:lpstr>
      <vt:lpstr>ggplot2</vt:lpstr>
      <vt:lpstr>ggplot2</vt:lpstr>
      <vt:lpstr>PowerPoint Presentation</vt:lpstr>
      <vt:lpstr>Statistical hypothesis testing</vt:lpstr>
      <vt:lpstr>t-test</vt:lpstr>
      <vt:lpstr>Correlation</vt:lpstr>
      <vt:lpstr>Linear regression</vt:lpstr>
      <vt:lpstr>Additional learning and practicing</vt:lpstr>
      <vt:lpstr>How to get data for practicing and playing</vt:lpstr>
      <vt:lpstr>How to get data for practicing and playing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213</cp:revision>
  <dcterms:created xsi:type="dcterms:W3CDTF">2023-08-22T08:10:50Z</dcterms:created>
  <dcterms:modified xsi:type="dcterms:W3CDTF">2024-09-30T15:41:36Z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2023-06-27T00:00:00Z</vt:filetime>
  </property>
  <property fmtid="{D5CDD505-2E9C-101B-9397-08002B2CF9AE}" pid="3" name="LastSaved">
    <vt:filetime>2023-08-22T00:00:00Z</vt:filetime>
  </property>
</Properties>
</file>